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56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02586-258F-4312-9369-9677E44FFBD9}" type="datetimeFigureOut">
              <a:rPr lang="th-TH" smtClean="0"/>
              <a:pPr/>
              <a:t>22/10/52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4F7A1-798A-45A9-B1CD-B468FCB4A01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928662" y="285728"/>
            <a:ext cx="69294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Think Network</a:t>
            </a:r>
            <a:endParaRPr lang="th-TH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929322" y="5857892"/>
            <a:ext cx="27382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IT CAMP # 6</a:t>
            </a:r>
            <a:endParaRPr lang="th-TH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071678"/>
            <a:ext cx="492922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err="1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เคโกะ</a:t>
            </a: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บ้าน 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Tire</a:t>
            </a:r>
          </a:p>
          <a:p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จี้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         บ้าน  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Pro</a:t>
            </a:r>
          </a:p>
          <a:p>
            <a:r>
              <a:rPr lang="th-TH" sz="4000" b="1" dirty="0" err="1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เอ็ม</a:t>
            </a: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      บ้าน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Tire</a:t>
            </a:r>
          </a:p>
          <a:p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อาร์ม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    บ้าน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Drop</a:t>
            </a:r>
          </a:p>
          <a:p>
            <a:endParaRPr lang="th-TH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Copper</a:t>
            </a:r>
            <a:endParaRPr lang="th-TH" smtClean="0"/>
          </a:p>
        </p:txBody>
      </p:sp>
      <p:sp>
        <p:nvSpPr>
          <p:cNvPr id="10" name="Rectangle 5"/>
          <p:cNvSpPr/>
          <p:nvPr/>
        </p:nvSpPr>
        <p:spPr>
          <a:xfrm>
            <a:off x="1143000" y="5715000"/>
            <a:ext cx="2357438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Straight-Through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สายตรง</a:t>
            </a:r>
          </a:p>
        </p:txBody>
      </p:sp>
      <p:sp>
        <p:nvSpPr>
          <p:cNvPr id="11" name="Rectangle 6"/>
          <p:cNvSpPr/>
          <p:nvPr/>
        </p:nvSpPr>
        <p:spPr>
          <a:xfrm>
            <a:off x="5500688" y="5715000"/>
            <a:ext cx="2428875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Cross-over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สายครอส</a:t>
            </a:r>
          </a:p>
        </p:txBody>
      </p:sp>
      <p:pic>
        <p:nvPicPr>
          <p:cNvPr id="12" name="Picture 7" descr="17-9-2552 22-34-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71625"/>
            <a:ext cx="371475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17-9-2552 22-39-2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1500188"/>
            <a:ext cx="364331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Copper Straight-Through</a:t>
            </a:r>
            <a:endParaRPr lang="th-TH" smtClean="0"/>
          </a:p>
        </p:txBody>
      </p:sp>
      <p:pic>
        <p:nvPicPr>
          <p:cNvPr id="5" name="Picture 4" descr="17-9-2552 22-34-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25"/>
            <a:ext cx="371475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786188" y="2286000"/>
            <a:ext cx="5786437" cy="20716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MDI Device connected to MDIX Device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คนละพวกกันใช้สายตรง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dirty="0" err="1" smtClean="0">
                <a:latin typeface="Browallia New" pitchFamily="34" charset="-34"/>
                <a:cs typeface="Browallia New" pitchFamily="34" charset="-34"/>
              </a:rPr>
              <a:t>Eg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Router connected to Switch or 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Switch connected to Computer/Server</a:t>
            </a: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6188" y="2214563"/>
            <a:ext cx="5214937" cy="2668587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MDI Device connected to MDI Device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MDIX Device connected to MDIX Device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พวกเดียวกันใช้สายครอส</a:t>
            </a:r>
            <a:endParaRPr lang="en-US" sz="2800" smtClean="0">
              <a:latin typeface="Browallia New" pitchFamily="34" charset="-34"/>
              <a:cs typeface="Browallia New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Eg. 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Router connected to Router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Switch connected to Switch</a:t>
            </a:r>
          </a:p>
          <a:p>
            <a:pPr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800" smtClean="0">
                <a:latin typeface="Browallia New" pitchFamily="34" charset="-34"/>
                <a:cs typeface="Browallia New" pitchFamily="34" charset="-34"/>
              </a:rPr>
              <a:t>PC connected to PC</a:t>
            </a:r>
            <a:endParaRPr lang="th-TH" sz="280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Copper Cross-Over</a:t>
            </a:r>
            <a:endParaRPr lang="th-TH" smtClean="0"/>
          </a:p>
        </p:txBody>
      </p:sp>
      <p:pic>
        <p:nvPicPr>
          <p:cNvPr id="6" name="Picture 4" descr="17-9-2552 22-39-2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868488"/>
            <a:ext cx="3643313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14290"/>
            <a:ext cx="1576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HUB</a:t>
            </a:r>
            <a:endParaRPr lang="th-TH" sz="6000" dirty="0"/>
          </a:p>
        </p:txBody>
      </p:sp>
      <p:pic>
        <p:nvPicPr>
          <p:cNvPr id="16386" name="Picture 2" descr="http://1.bp.blogspot.com/_B6Vaoz2RdvQ/SHWQH_emZfI/AAAAAAAAAAU/QVS94Wp6kC4/s320/HU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6" y="1571584"/>
            <a:ext cx="4572012" cy="4572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gmareport.com/uploads/pics/main/files/Chip/Year%202009/February/Hot%20Reports/3Com%20Switch%204800G/3Com%20Switch%204800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6786610" cy="41336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14290"/>
            <a:ext cx="22367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Switch</a:t>
            </a:r>
            <a:endParaRPr lang="th-TH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14290"/>
            <a:ext cx="22974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Router</a:t>
            </a:r>
            <a:endParaRPr lang="th-TH" sz="6000" dirty="0"/>
          </a:p>
        </p:txBody>
      </p:sp>
      <p:pic>
        <p:nvPicPr>
          <p:cNvPr id="5124" name="Picture 4" descr="http://www.pcrush.com/images/hi-res/1318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5572162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1.bp.blogspot.com/_B6Vaoz2RdvQ/SHWQH_emZfI/AAAAAAAAAAU/QVS94Wp6kC4/s320/HU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71744"/>
            <a:ext cx="3214710" cy="3214713"/>
          </a:xfrm>
          <a:prstGeom prst="rect">
            <a:avLst/>
          </a:prstGeom>
          <a:noFill/>
        </p:spPr>
      </p:pic>
      <p:pic>
        <p:nvPicPr>
          <p:cNvPr id="5" name="Picture 2" descr="http://www.magmareport.com/uploads/pics/main/files/Chip/Year%202009/February/Hot%20Reports/3Com%20Switch%204800G/3Com%20Switch%204800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214686"/>
            <a:ext cx="3786214" cy="23061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1000108"/>
            <a:ext cx="22367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Switch</a:t>
            </a:r>
            <a:endParaRPr lang="th-TH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928670"/>
            <a:ext cx="1576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HUB</a:t>
            </a:r>
            <a:endParaRPr lang="th-TH" sz="6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88</Words>
  <Application>Microsoft Office PowerPoint</Application>
  <PresentationFormat>นำเสนอทางหน้าจอ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ชุดรูปแบบของ Office</vt:lpstr>
      <vt:lpstr>ภาพนิ่ง 1</vt:lpstr>
      <vt:lpstr>Copper</vt:lpstr>
      <vt:lpstr>Copper Straight-Through</vt:lpstr>
      <vt:lpstr>Copper Cross-Over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</vt:vector>
  </TitlesOfParts>
  <Company>Yukiland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Copper</dc:title>
  <dc:creator>Pongnang</dc:creator>
  <cp:lastModifiedBy>Pongnang</cp:lastModifiedBy>
  <cp:revision>11</cp:revision>
  <dcterms:created xsi:type="dcterms:W3CDTF">2009-10-22T01:34:49Z</dcterms:created>
  <dcterms:modified xsi:type="dcterms:W3CDTF">2009-10-22T03:55:14Z</dcterms:modified>
</cp:coreProperties>
</file>