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62" r:id="rId3"/>
    <p:sldId id="274" r:id="rId4"/>
    <p:sldId id="263" r:id="rId5"/>
    <p:sldId id="264" r:id="rId6"/>
    <p:sldId id="276" r:id="rId7"/>
    <p:sldId id="278" r:id="rId8"/>
    <p:sldId id="277" r:id="rId9"/>
    <p:sldId id="275" r:id="rId10"/>
    <p:sldId id="273" r:id="rId11"/>
    <p:sldId id="267" r:id="rId12"/>
    <p:sldId id="257" r:id="rId13"/>
    <p:sldId id="269" r:id="rId14"/>
    <p:sldId id="268" r:id="rId15"/>
    <p:sldId id="270" r:id="rId16"/>
    <p:sldId id="258" r:id="rId17"/>
    <p:sldId id="271" r:id="rId18"/>
    <p:sldId id="272" r:id="rId19"/>
    <p:sldId id="286" r:id="rId20"/>
    <p:sldId id="287" r:id="rId21"/>
    <p:sldId id="288" r:id="rId22"/>
    <p:sldId id="289" r:id="rId23"/>
    <p:sldId id="282" r:id="rId24"/>
    <p:sldId id="281" r:id="rId25"/>
    <p:sldId id="279" r:id="rId26"/>
    <p:sldId id="280" r:id="rId27"/>
    <p:sldId id="283" r:id="rId28"/>
    <p:sldId id="284" r:id="rId29"/>
    <p:sldId id="285" r:id="rId30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7" d="100"/>
          <a:sy n="77" d="100"/>
        </p:scale>
        <p:origin x="-300" y="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6F2849-425D-4D22-BD7B-D293601AB545}" type="datetimeFigureOut">
              <a:rPr lang="th-TH" smtClean="0"/>
              <a:pPr/>
              <a:t>20/10/52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D07489-A6E6-47B5-9A77-F8EA68213FCA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A9AD9A-459C-4C81-99C1-296CE4D4E06F}" type="slidenum">
              <a:rPr lang="en-US"/>
              <a:pPr/>
              <a:t>6</a:t>
            </a:fld>
            <a:endParaRPr lang="en-US"/>
          </a:p>
        </p:txBody>
      </p:sp>
      <p:sp>
        <p:nvSpPr>
          <p:cNvPr id="201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1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3DA1A0-CE93-474E-8AA7-FB178DE066D3}" type="slidenum">
              <a:rPr lang="en-US"/>
              <a:pPr/>
              <a:t>9</a:t>
            </a:fld>
            <a:endParaRPr lang="en-US"/>
          </a:p>
        </p:txBody>
      </p:sp>
      <p:sp>
        <p:nvSpPr>
          <p:cNvPr id="202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2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15D53-8ED2-45D7-B695-3ED116DF36D6}" type="datetimeFigureOut">
              <a:rPr lang="th-TH" smtClean="0"/>
              <a:pPr/>
              <a:t>20/10/52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3C0F-6743-4706-BD32-4A9BF65F5C8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15D53-8ED2-45D7-B695-3ED116DF36D6}" type="datetimeFigureOut">
              <a:rPr lang="th-TH" smtClean="0"/>
              <a:pPr/>
              <a:t>20/10/52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3C0F-6743-4706-BD32-4A9BF65F5C8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15D53-8ED2-45D7-B695-3ED116DF36D6}" type="datetimeFigureOut">
              <a:rPr lang="th-TH" smtClean="0"/>
              <a:pPr/>
              <a:t>20/10/52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3C0F-6743-4706-BD32-4A9BF65F5C8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15D53-8ED2-45D7-B695-3ED116DF36D6}" type="datetimeFigureOut">
              <a:rPr lang="th-TH" smtClean="0"/>
              <a:pPr/>
              <a:t>20/10/52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3C0F-6743-4706-BD32-4A9BF65F5C8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15D53-8ED2-45D7-B695-3ED116DF36D6}" type="datetimeFigureOut">
              <a:rPr lang="th-TH" smtClean="0"/>
              <a:pPr/>
              <a:t>20/10/52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3C0F-6743-4706-BD32-4A9BF65F5C8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15D53-8ED2-45D7-B695-3ED116DF36D6}" type="datetimeFigureOut">
              <a:rPr lang="th-TH" smtClean="0"/>
              <a:pPr/>
              <a:t>20/10/52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3C0F-6743-4706-BD32-4A9BF65F5C8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15D53-8ED2-45D7-B695-3ED116DF36D6}" type="datetimeFigureOut">
              <a:rPr lang="th-TH" smtClean="0"/>
              <a:pPr/>
              <a:t>20/10/52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3C0F-6743-4706-BD32-4A9BF65F5C8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15D53-8ED2-45D7-B695-3ED116DF36D6}" type="datetimeFigureOut">
              <a:rPr lang="th-TH" smtClean="0"/>
              <a:pPr/>
              <a:t>20/10/52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3C0F-6743-4706-BD32-4A9BF65F5C8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15D53-8ED2-45D7-B695-3ED116DF36D6}" type="datetimeFigureOut">
              <a:rPr lang="th-TH" smtClean="0"/>
              <a:pPr/>
              <a:t>20/10/52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3C0F-6743-4706-BD32-4A9BF65F5C8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15D53-8ED2-45D7-B695-3ED116DF36D6}" type="datetimeFigureOut">
              <a:rPr lang="th-TH" smtClean="0"/>
              <a:pPr/>
              <a:t>20/10/52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3C0F-6743-4706-BD32-4A9BF65F5C8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15D53-8ED2-45D7-B695-3ED116DF36D6}" type="datetimeFigureOut">
              <a:rPr lang="th-TH" smtClean="0"/>
              <a:pPr/>
              <a:t>20/10/52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3C0F-6743-4706-BD32-4A9BF65F5C8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6000"/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715D53-8ED2-45D7-B695-3ED116DF36D6}" type="datetimeFigureOut">
              <a:rPr lang="th-TH" smtClean="0"/>
              <a:pPr/>
              <a:t>20/10/52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E03C0F-6743-4706-BD32-4A9BF65F5C82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13" Type="http://schemas.openxmlformats.org/officeDocument/2006/relationships/oleObject" Target="../embeddings/oleObject26.bin"/><Relationship Id="rId18" Type="http://schemas.openxmlformats.org/officeDocument/2006/relationships/oleObject" Target="../embeddings/oleObject31.bin"/><Relationship Id="rId3" Type="http://schemas.openxmlformats.org/officeDocument/2006/relationships/image" Target="../media/image9.wmf"/><Relationship Id="rId7" Type="http://schemas.openxmlformats.org/officeDocument/2006/relationships/oleObject" Target="../embeddings/oleObject21.bin"/><Relationship Id="rId12" Type="http://schemas.openxmlformats.org/officeDocument/2006/relationships/oleObject" Target="../embeddings/oleObject25.bin"/><Relationship Id="rId17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29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0.bin"/><Relationship Id="rId11" Type="http://schemas.openxmlformats.org/officeDocument/2006/relationships/oleObject" Target="../embeddings/oleObject24.bin"/><Relationship Id="rId5" Type="http://schemas.openxmlformats.org/officeDocument/2006/relationships/oleObject" Target="../embeddings/oleObject19.bin"/><Relationship Id="rId15" Type="http://schemas.openxmlformats.org/officeDocument/2006/relationships/oleObject" Target="../embeddings/oleObject28.bin"/><Relationship Id="rId10" Type="http://schemas.openxmlformats.org/officeDocument/2006/relationships/oleObject" Target="../embeddings/oleObject23.bin"/><Relationship Id="rId4" Type="http://schemas.openxmlformats.org/officeDocument/2006/relationships/image" Target="../media/image10.png"/><Relationship Id="rId9" Type="http://schemas.openxmlformats.org/officeDocument/2006/relationships/image" Target="../media/image11.png"/><Relationship Id="rId14" Type="http://schemas.openxmlformats.org/officeDocument/2006/relationships/oleObject" Target="../embeddings/oleObject27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en.wikipedia.org/wiki/Dynamic_Host_Configuration_Protocol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oleObject" Target="../embeddings/oleObject12.bin"/><Relationship Id="rId18" Type="http://schemas.openxmlformats.org/officeDocument/2006/relationships/image" Target="../media/image11.png"/><Relationship Id="rId3" Type="http://schemas.openxmlformats.org/officeDocument/2006/relationships/image" Target="../media/image9.wmf"/><Relationship Id="rId7" Type="http://schemas.openxmlformats.org/officeDocument/2006/relationships/oleObject" Target="../embeddings/oleObject6.bin"/><Relationship Id="rId12" Type="http://schemas.openxmlformats.org/officeDocument/2006/relationships/oleObject" Target="../embeddings/oleObject11.bin"/><Relationship Id="rId17" Type="http://schemas.openxmlformats.org/officeDocument/2006/relationships/oleObject" Target="../embeddings/oleObject16.bin"/><Relationship Id="rId2" Type="http://schemas.openxmlformats.org/officeDocument/2006/relationships/slideLayout" Target="../slideLayouts/slideLayout4.xml"/><Relationship Id="rId16" Type="http://schemas.openxmlformats.org/officeDocument/2006/relationships/oleObject" Target="../embeddings/oleObject15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11" Type="http://schemas.openxmlformats.org/officeDocument/2006/relationships/oleObject" Target="../embeddings/oleObject10.bin"/><Relationship Id="rId5" Type="http://schemas.openxmlformats.org/officeDocument/2006/relationships/oleObject" Target="../embeddings/oleObject4.bin"/><Relationship Id="rId15" Type="http://schemas.openxmlformats.org/officeDocument/2006/relationships/oleObject" Target="../embeddings/oleObject14.bin"/><Relationship Id="rId10" Type="http://schemas.openxmlformats.org/officeDocument/2006/relationships/oleObject" Target="../embeddings/oleObject9.bin"/><Relationship Id="rId4" Type="http://schemas.openxmlformats.org/officeDocument/2006/relationships/image" Target="../media/image10.png"/><Relationship Id="rId9" Type="http://schemas.openxmlformats.org/officeDocument/2006/relationships/oleObject" Target="../embeddings/oleObject8.bin"/><Relationship Id="rId14" Type="http://schemas.openxmlformats.org/officeDocument/2006/relationships/oleObject" Target="../embeddings/oleObject13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18.bin"/><Relationship Id="rId4" Type="http://schemas.openxmlformats.org/officeDocument/2006/relationships/oleObject" Target="../embeddings/oleObject1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1857364"/>
            <a:ext cx="7772400" cy="1470025"/>
          </a:xfrm>
        </p:spPr>
        <p:txBody>
          <a:bodyPr/>
          <a:lstStyle/>
          <a:p>
            <a:r>
              <a:rPr lang="en-US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PACKET   TRACER</a:t>
            </a:r>
            <a:endParaRPr lang="th-TH" b="1" u="sng" dirty="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86512" y="5572140"/>
            <a:ext cx="2857488" cy="1285860"/>
          </a:xfrm>
        </p:spPr>
        <p:txBody>
          <a:bodyPr>
            <a:normAutofit/>
          </a:bodyPr>
          <a:lstStyle/>
          <a:p>
            <a:r>
              <a:rPr lang="en-US" b="1" u="sng" dirty="0" smtClean="0">
                <a:solidFill>
                  <a:schemeClr val="tx1"/>
                </a:solidFill>
              </a:rPr>
              <a:t>By  </a:t>
            </a:r>
          </a:p>
          <a:p>
            <a:r>
              <a:rPr lang="en-US" b="1" u="sng" dirty="0" smtClean="0">
                <a:solidFill>
                  <a:schemeClr val="tx1"/>
                </a:solidFill>
              </a:rPr>
              <a:t>Network Cam</a:t>
            </a:r>
            <a:r>
              <a:rPr lang="en-US" b="1" dirty="0" smtClean="0">
                <a:solidFill>
                  <a:schemeClr val="tx1"/>
                </a:solidFill>
              </a:rPr>
              <a:t>p</a:t>
            </a:r>
            <a:endParaRPr lang="th-TH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71736" y="3286124"/>
            <a:ext cx="4000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>
                <a:solidFill>
                  <a:srgbClr val="0070C0"/>
                </a:solidFill>
              </a:rPr>
              <a:t>Information Technology</a:t>
            </a:r>
            <a:endParaRPr lang="th-TH" b="1" u="sng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57554" y="4000504"/>
            <a:ext cx="2643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u="sng" dirty="0" err="1" smtClean="0">
                <a:solidFill>
                  <a:srgbClr val="FFC000"/>
                </a:solidFill>
              </a:rPr>
              <a:t>Ladkrabang</a:t>
            </a:r>
            <a:endParaRPr lang="th-TH" sz="3200" b="1" u="sng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62"/>
          <p:cNvGrpSpPr>
            <a:grpSpLocks/>
          </p:cNvGrpSpPr>
          <p:nvPr/>
        </p:nvGrpSpPr>
        <p:grpSpPr bwMode="auto">
          <a:xfrm>
            <a:off x="4857752" y="1500174"/>
            <a:ext cx="3470275" cy="4489450"/>
            <a:chOff x="3177" y="1065"/>
            <a:chExt cx="2186" cy="2828"/>
          </a:xfrm>
        </p:grpSpPr>
        <p:sp>
          <p:nvSpPr>
            <p:cNvPr id="5" name="Freeform 263"/>
            <p:cNvSpPr>
              <a:spLocks/>
            </p:cNvSpPr>
            <p:nvPr/>
          </p:nvSpPr>
          <p:spPr bwMode="auto">
            <a:xfrm>
              <a:off x="4261" y="2412"/>
              <a:ext cx="828" cy="425"/>
            </a:xfrm>
            <a:custGeom>
              <a:avLst/>
              <a:gdLst/>
              <a:ahLst/>
              <a:cxnLst>
                <a:cxn ang="0">
                  <a:pos x="382" y="30"/>
                </a:cxn>
                <a:cxn ang="0">
                  <a:pos x="370" y="30"/>
                </a:cxn>
                <a:cxn ang="0">
                  <a:pos x="126" y="32"/>
                </a:cxn>
                <a:cxn ang="0">
                  <a:pos x="6" y="126"/>
                </a:cxn>
                <a:cxn ang="0">
                  <a:pos x="92" y="274"/>
                </a:cxn>
                <a:cxn ang="0">
                  <a:pos x="292" y="384"/>
                </a:cxn>
                <a:cxn ang="0">
                  <a:pos x="540" y="416"/>
                </a:cxn>
                <a:cxn ang="0">
                  <a:pos x="698" y="330"/>
                </a:cxn>
                <a:cxn ang="0">
                  <a:pos x="776" y="170"/>
                </a:cxn>
                <a:cxn ang="0">
                  <a:pos x="792" y="22"/>
                </a:cxn>
                <a:cxn ang="0">
                  <a:pos x="560" y="38"/>
                </a:cxn>
                <a:cxn ang="0">
                  <a:pos x="382" y="30"/>
                </a:cxn>
              </a:cxnLst>
              <a:rect l="0" t="0" r="r" b="b"/>
              <a:pathLst>
                <a:path w="828" h="425">
                  <a:moveTo>
                    <a:pt x="382" y="30"/>
                  </a:moveTo>
                  <a:cubicBezTo>
                    <a:pt x="350" y="29"/>
                    <a:pt x="413" y="30"/>
                    <a:pt x="370" y="30"/>
                  </a:cubicBezTo>
                  <a:cubicBezTo>
                    <a:pt x="327" y="30"/>
                    <a:pt x="187" y="16"/>
                    <a:pt x="126" y="32"/>
                  </a:cubicBezTo>
                  <a:cubicBezTo>
                    <a:pt x="65" y="48"/>
                    <a:pt x="12" y="86"/>
                    <a:pt x="6" y="126"/>
                  </a:cubicBezTo>
                  <a:cubicBezTo>
                    <a:pt x="0" y="166"/>
                    <a:pt x="44" y="231"/>
                    <a:pt x="92" y="274"/>
                  </a:cubicBezTo>
                  <a:cubicBezTo>
                    <a:pt x="140" y="317"/>
                    <a:pt x="217" y="360"/>
                    <a:pt x="292" y="384"/>
                  </a:cubicBezTo>
                  <a:cubicBezTo>
                    <a:pt x="367" y="408"/>
                    <a:pt x="472" y="425"/>
                    <a:pt x="540" y="416"/>
                  </a:cubicBezTo>
                  <a:cubicBezTo>
                    <a:pt x="608" y="407"/>
                    <a:pt x="659" y="371"/>
                    <a:pt x="698" y="330"/>
                  </a:cubicBezTo>
                  <a:cubicBezTo>
                    <a:pt x="737" y="289"/>
                    <a:pt x="760" y="221"/>
                    <a:pt x="776" y="170"/>
                  </a:cubicBezTo>
                  <a:cubicBezTo>
                    <a:pt x="792" y="119"/>
                    <a:pt x="828" y="44"/>
                    <a:pt x="792" y="22"/>
                  </a:cubicBezTo>
                  <a:cubicBezTo>
                    <a:pt x="756" y="0"/>
                    <a:pt x="630" y="37"/>
                    <a:pt x="560" y="38"/>
                  </a:cubicBezTo>
                  <a:cubicBezTo>
                    <a:pt x="490" y="39"/>
                    <a:pt x="414" y="31"/>
                    <a:pt x="382" y="30"/>
                  </a:cubicBezTo>
                  <a:close/>
                </a:path>
              </a:pathLst>
            </a:custGeom>
            <a:solidFill>
              <a:srgbClr val="00CCFF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6" name="Freeform 264"/>
            <p:cNvSpPr>
              <a:spLocks/>
            </p:cNvSpPr>
            <p:nvPr/>
          </p:nvSpPr>
          <p:spPr bwMode="auto">
            <a:xfrm>
              <a:off x="4273" y="1451"/>
              <a:ext cx="1090" cy="658"/>
            </a:xfrm>
            <a:custGeom>
              <a:avLst/>
              <a:gdLst/>
              <a:ahLst/>
              <a:cxnLst>
                <a:cxn ang="0">
                  <a:pos x="424" y="10"/>
                </a:cxn>
                <a:cxn ang="0">
                  <a:pos x="288" y="70"/>
                </a:cxn>
                <a:cxn ang="0">
                  <a:pos x="96" y="100"/>
                </a:cxn>
                <a:cxn ang="0">
                  <a:pos x="14" y="336"/>
                </a:cxn>
                <a:cxn ang="0">
                  <a:pos x="180" y="444"/>
                </a:cxn>
                <a:cxn ang="0">
                  <a:pos x="346" y="426"/>
                </a:cxn>
                <a:cxn ang="0">
                  <a:pos x="584" y="444"/>
                </a:cxn>
                <a:cxn ang="0">
                  <a:pos x="698" y="434"/>
                </a:cxn>
                <a:cxn ang="0">
                  <a:pos x="752" y="372"/>
                </a:cxn>
                <a:cxn ang="0">
                  <a:pos x="750" y="158"/>
                </a:cxn>
                <a:cxn ang="0">
                  <a:pos x="662" y="34"/>
                </a:cxn>
                <a:cxn ang="0">
                  <a:pos x="424" y="10"/>
                </a:cxn>
              </a:cxnLst>
              <a:rect l="0" t="0" r="r" b="b"/>
              <a:pathLst>
                <a:path w="765" h="459">
                  <a:moveTo>
                    <a:pt x="424" y="10"/>
                  </a:moveTo>
                  <a:cubicBezTo>
                    <a:pt x="362" y="16"/>
                    <a:pt x="343" y="55"/>
                    <a:pt x="288" y="70"/>
                  </a:cubicBezTo>
                  <a:cubicBezTo>
                    <a:pt x="233" y="85"/>
                    <a:pt x="142" y="56"/>
                    <a:pt x="96" y="100"/>
                  </a:cubicBezTo>
                  <a:cubicBezTo>
                    <a:pt x="50" y="144"/>
                    <a:pt x="0" y="279"/>
                    <a:pt x="14" y="336"/>
                  </a:cubicBezTo>
                  <a:cubicBezTo>
                    <a:pt x="28" y="393"/>
                    <a:pt x="125" y="429"/>
                    <a:pt x="180" y="444"/>
                  </a:cubicBezTo>
                  <a:cubicBezTo>
                    <a:pt x="235" y="459"/>
                    <a:pt x="279" y="426"/>
                    <a:pt x="346" y="426"/>
                  </a:cubicBezTo>
                  <a:cubicBezTo>
                    <a:pt x="413" y="426"/>
                    <a:pt x="525" y="443"/>
                    <a:pt x="584" y="444"/>
                  </a:cubicBezTo>
                  <a:cubicBezTo>
                    <a:pt x="643" y="445"/>
                    <a:pt x="670" y="446"/>
                    <a:pt x="698" y="434"/>
                  </a:cubicBezTo>
                  <a:cubicBezTo>
                    <a:pt x="726" y="422"/>
                    <a:pt x="743" y="418"/>
                    <a:pt x="752" y="372"/>
                  </a:cubicBezTo>
                  <a:cubicBezTo>
                    <a:pt x="761" y="326"/>
                    <a:pt x="765" y="214"/>
                    <a:pt x="750" y="158"/>
                  </a:cubicBezTo>
                  <a:cubicBezTo>
                    <a:pt x="735" y="102"/>
                    <a:pt x="716" y="58"/>
                    <a:pt x="662" y="34"/>
                  </a:cubicBezTo>
                  <a:cubicBezTo>
                    <a:pt x="608" y="10"/>
                    <a:pt x="505" y="0"/>
                    <a:pt x="424" y="1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CCFF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7" name="Freeform 265"/>
            <p:cNvSpPr>
              <a:spLocks/>
            </p:cNvSpPr>
            <p:nvPr/>
          </p:nvSpPr>
          <p:spPr bwMode="auto">
            <a:xfrm>
              <a:off x="3177" y="1267"/>
              <a:ext cx="1036" cy="675"/>
            </a:xfrm>
            <a:custGeom>
              <a:avLst/>
              <a:gdLst/>
              <a:ahLst/>
              <a:cxnLst>
                <a:cxn ang="0">
                  <a:pos x="648" y="11"/>
                </a:cxn>
                <a:cxn ang="0">
                  <a:pos x="390" y="53"/>
                </a:cxn>
                <a:cxn ang="0">
                  <a:pos x="206" y="129"/>
                </a:cxn>
                <a:cxn ang="0">
                  <a:pos x="152" y="229"/>
                </a:cxn>
                <a:cxn ang="0">
                  <a:pos x="22" y="297"/>
                </a:cxn>
                <a:cxn ang="0">
                  <a:pos x="18" y="459"/>
                </a:cxn>
                <a:cxn ang="0">
                  <a:pos x="132" y="489"/>
                </a:cxn>
                <a:cxn ang="0">
                  <a:pos x="458" y="489"/>
                </a:cxn>
                <a:cxn ang="0">
                  <a:pos x="598" y="555"/>
                </a:cxn>
                <a:cxn ang="0">
                  <a:pos x="752" y="657"/>
                </a:cxn>
                <a:cxn ang="0">
                  <a:pos x="870" y="661"/>
                </a:cxn>
                <a:cxn ang="0">
                  <a:pos x="952" y="603"/>
                </a:cxn>
                <a:cxn ang="0">
                  <a:pos x="992" y="445"/>
                </a:cxn>
                <a:cxn ang="0">
                  <a:pos x="1018" y="291"/>
                </a:cxn>
                <a:cxn ang="0">
                  <a:pos x="1022" y="107"/>
                </a:cxn>
                <a:cxn ang="0">
                  <a:pos x="934" y="17"/>
                </a:cxn>
                <a:cxn ang="0">
                  <a:pos x="776" y="3"/>
                </a:cxn>
                <a:cxn ang="0">
                  <a:pos x="648" y="11"/>
                </a:cxn>
              </a:cxnLst>
              <a:rect l="0" t="0" r="r" b="b"/>
              <a:pathLst>
                <a:path w="1036" h="675">
                  <a:moveTo>
                    <a:pt x="648" y="11"/>
                  </a:moveTo>
                  <a:cubicBezTo>
                    <a:pt x="584" y="19"/>
                    <a:pt x="464" y="33"/>
                    <a:pt x="390" y="53"/>
                  </a:cubicBezTo>
                  <a:cubicBezTo>
                    <a:pt x="316" y="73"/>
                    <a:pt x="246" y="100"/>
                    <a:pt x="206" y="129"/>
                  </a:cubicBezTo>
                  <a:cubicBezTo>
                    <a:pt x="166" y="158"/>
                    <a:pt x="183" y="201"/>
                    <a:pt x="152" y="229"/>
                  </a:cubicBezTo>
                  <a:cubicBezTo>
                    <a:pt x="121" y="257"/>
                    <a:pt x="44" y="259"/>
                    <a:pt x="22" y="297"/>
                  </a:cubicBezTo>
                  <a:cubicBezTo>
                    <a:pt x="0" y="335"/>
                    <a:pt x="0" y="427"/>
                    <a:pt x="18" y="459"/>
                  </a:cubicBezTo>
                  <a:cubicBezTo>
                    <a:pt x="36" y="491"/>
                    <a:pt x="59" y="484"/>
                    <a:pt x="132" y="489"/>
                  </a:cubicBezTo>
                  <a:cubicBezTo>
                    <a:pt x="205" y="494"/>
                    <a:pt x="380" y="478"/>
                    <a:pt x="458" y="489"/>
                  </a:cubicBezTo>
                  <a:cubicBezTo>
                    <a:pt x="536" y="500"/>
                    <a:pt x="549" y="527"/>
                    <a:pt x="598" y="555"/>
                  </a:cubicBezTo>
                  <a:cubicBezTo>
                    <a:pt x="647" y="583"/>
                    <a:pt x="707" y="639"/>
                    <a:pt x="752" y="657"/>
                  </a:cubicBezTo>
                  <a:cubicBezTo>
                    <a:pt x="797" y="675"/>
                    <a:pt x="837" y="670"/>
                    <a:pt x="870" y="661"/>
                  </a:cubicBezTo>
                  <a:cubicBezTo>
                    <a:pt x="903" y="652"/>
                    <a:pt x="932" y="639"/>
                    <a:pt x="952" y="603"/>
                  </a:cubicBezTo>
                  <a:cubicBezTo>
                    <a:pt x="972" y="567"/>
                    <a:pt x="981" y="497"/>
                    <a:pt x="992" y="445"/>
                  </a:cubicBezTo>
                  <a:cubicBezTo>
                    <a:pt x="1003" y="393"/>
                    <a:pt x="1013" y="347"/>
                    <a:pt x="1018" y="291"/>
                  </a:cubicBezTo>
                  <a:cubicBezTo>
                    <a:pt x="1023" y="235"/>
                    <a:pt x="1036" y="153"/>
                    <a:pt x="1022" y="107"/>
                  </a:cubicBezTo>
                  <a:cubicBezTo>
                    <a:pt x="1008" y="61"/>
                    <a:pt x="975" y="34"/>
                    <a:pt x="934" y="17"/>
                  </a:cubicBezTo>
                  <a:cubicBezTo>
                    <a:pt x="893" y="0"/>
                    <a:pt x="824" y="4"/>
                    <a:pt x="776" y="3"/>
                  </a:cubicBezTo>
                  <a:cubicBezTo>
                    <a:pt x="728" y="2"/>
                    <a:pt x="712" y="3"/>
                    <a:pt x="648" y="11"/>
                  </a:cubicBezTo>
                  <a:close/>
                </a:path>
              </a:pathLst>
            </a:custGeom>
            <a:solidFill>
              <a:srgbClr val="00CCFF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grpSp>
          <p:nvGrpSpPr>
            <p:cNvPr id="8" name="Group 266"/>
            <p:cNvGrpSpPr>
              <a:grpSpLocks/>
            </p:cNvGrpSpPr>
            <p:nvPr/>
          </p:nvGrpSpPr>
          <p:grpSpPr bwMode="auto">
            <a:xfrm>
              <a:off x="3232" y="2108"/>
              <a:ext cx="919" cy="588"/>
              <a:chOff x="2889" y="1631"/>
              <a:chExt cx="980" cy="743"/>
            </a:xfrm>
          </p:grpSpPr>
          <p:sp>
            <p:nvSpPr>
              <p:cNvPr id="323" name="Rectangle 267"/>
              <p:cNvSpPr>
                <a:spLocks noChangeArrowheads="1"/>
              </p:cNvSpPr>
              <p:nvPr/>
            </p:nvSpPr>
            <p:spPr bwMode="auto">
              <a:xfrm>
                <a:off x="3046" y="1841"/>
                <a:ext cx="663" cy="533"/>
              </a:xfrm>
              <a:prstGeom prst="rect">
                <a:avLst/>
              </a:prstGeom>
              <a:solidFill>
                <a:srgbClr val="00CCFF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324" name="AutoShape 268"/>
              <p:cNvSpPr>
                <a:spLocks noChangeArrowheads="1"/>
              </p:cNvSpPr>
              <p:nvPr/>
            </p:nvSpPr>
            <p:spPr bwMode="auto">
              <a:xfrm>
                <a:off x="2889" y="1631"/>
                <a:ext cx="980" cy="253"/>
              </a:xfrm>
              <a:prstGeom prst="triangle">
                <a:avLst>
                  <a:gd name="adj" fmla="val 50000"/>
                </a:avLst>
              </a:prstGeom>
              <a:solidFill>
                <a:srgbClr val="00CCFF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th-TH">
                  <a:solidFill>
                    <a:srgbClr val="00CCFF"/>
                  </a:solidFill>
                </a:endParaRPr>
              </a:p>
            </p:txBody>
          </p:sp>
        </p:grpSp>
        <p:grpSp>
          <p:nvGrpSpPr>
            <p:cNvPr id="9" name="Group 269"/>
            <p:cNvGrpSpPr>
              <a:grpSpLocks/>
            </p:cNvGrpSpPr>
            <p:nvPr/>
          </p:nvGrpSpPr>
          <p:grpSpPr bwMode="auto">
            <a:xfrm>
              <a:off x="2996" y="1267"/>
              <a:ext cx="1581" cy="956"/>
              <a:chOff x="1018" y="599"/>
              <a:chExt cx="6421" cy="3541"/>
            </a:xfrm>
          </p:grpSpPr>
          <p:sp>
            <p:nvSpPr>
              <p:cNvPr id="293" name="Line 270"/>
              <p:cNvSpPr>
                <a:spLocks noChangeShapeType="1"/>
              </p:cNvSpPr>
              <p:nvPr/>
            </p:nvSpPr>
            <p:spPr bwMode="auto">
              <a:xfrm flipH="1">
                <a:off x="3992" y="1481"/>
                <a:ext cx="235" cy="72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th-TH"/>
              </a:p>
            </p:txBody>
          </p:sp>
          <p:sp>
            <p:nvSpPr>
              <p:cNvPr id="294" name="Line 271"/>
              <p:cNvSpPr>
                <a:spLocks noChangeShapeType="1"/>
              </p:cNvSpPr>
              <p:nvPr/>
            </p:nvSpPr>
            <p:spPr bwMode="auto">
              <a:xfrm>
                <a:off x="4227" y="1481"/>
                <a:ext cx="236" cy="72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th-TH"/>
              </a:p>
            </p:txBody>
          </p:sp>
          <p:sp>
            <p:nvSpPr>
              <p:cNvPr id="295" name="Line 272"/>
              <p:cNvSpPr>
                <a:spLocks noChangeShapeType="1"/>
              </p:cNvSpPr>
              <p:nvPr/>
            </p:nvSpPr>
            <p:spPr bwMode="auto">
              <a:xfrm>
                <a:off x="3992" y="2201"/>
                <a:ext cx="235" cy="7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th-TH"/>
              </a:p>
            </p:txBody>
          </p:sp>
          <p:sp>
            <p:nvSpPr>
              <p:cNvPr id="296" name="Line 273"/>
              <p:cNvSpPr>
                <a:spLocks noChangeShapeType="1"/>
              </p:cNvSpPr>
              <p:nvPr/>
            </p:nvSpPr>
            <p:spPr bwMode="auto">
              <a:xfrm flipH="1">
                <a:off x="4227" y="2201"/>
                <a:ext cx="236" cy="7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th-TH"/>
              </a:p>
            </p:txBody>
          </p:sp>
          <p:sp>
            <p:nvSpPr>
              <p:cNvPr id="297" name="Line 274"/>
              <p:cNvSpPr>
                <a:spLocks noChangeShapeType="1"/>
              </p:cNvSpPr>
              <p:nvPr/>
            </p:nvSpPr>
            <p:spPr bwMode="auto">
              <a:xfrm>
                <a:off x="4227" y="1497"/>
                <a:ext cx="0" cy="78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th-TH"/>
              </a:p>
            </p:txBody>
          </p:sp>
          <p:sp>
            <p:nvSpPr>
              <p:cNvPr id="298" name="Line 275"/>
              <p:cNvSpPr>
                <a:spLocks noChangeShapeType="1"/>
              </p:cNvSpPr>
              <p:nvPr/>
            </p:nvSpPr>
            <p:spPr bwMode="auto">
              <a:xfrm flipV="1">
                <a:off x="3992" y="2127"/>
                <a:ext cx="235" cy="7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th-TH"/>
              </a:p>
            </p:txBody>
          </p:sp>
          <p:sp>
            <p:nvSpPr>
              <p:cNvPr id="299" name="Line 276"/>
              <p:cNvSpPr>
                <a:spLocks noChangeShapeType="1"/>
              </p:cNvSpPr>
              <p:nvPr/>
            </p:nvSpPr>
            <p:spPr bwMode="auto">
              <a:xfrm flipH="1" flipV="1">
                <a:off x="4227" y="2127"/>
                <a:ext cx="236" cy="7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th-TH"/>
              </a:p>
            </p:txBody>
          </p:sp>
          <p:sp>
            <p:nvSpPr>
              <p:cNvPr id="300" name="Line 277"/>
              <p:cNvSpPr>
                <a:spLocks noChangeShapeType="1"/>
              </p:cNvSpPr>
              <p:nvPr/>
            </p:nvSpPr>
            <p:spPr bwMode="auto">
              <a:xfrm>
                <a:off x="4092" y="1890"/>
                <a:ext cx="135" cy="6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th-TH"/>
              </a:p>
            </p:txBody>
          </p:sp>
          <p:sp>
            <p:nvSpPr>
              <p:cNvPr id="301" name="Line 278"/>
              <p:cNvSpPr>
                <a:spLocks noChangeShapeType="1"/>
              </p:cNvSpPr>
              <p:nvPr/>
            </p:nvSpPr>
            <p:spPr bwMode="auto">
              <a:xfrm flipV="1">
                <a:off x="4227" y="1890"/>
                <a:ext cx="143" cy="6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th-TH"/>
              </a:p>
            </p:txBody>
          </p:sp>
          <p:sp>
            <p:nvSpPr>
              <p:cNvPr id="302" name="Line 279"/>
              <p:cNvSpPr>
                <a:spLocks noChangeShapeType="1"/>
              </p:cNvSpPr>
              <p:nvPr/>
            </p:nvSpPr>
            <p:spPr bwMode="auto">
              <a:xfrm>
                <a:off x="4047" y="1996"/>
                <a:ext cx="175" cy="8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th-TH"/>
              </a:p>
            </p:txBody>
          </p:sp>
          <p:sp>
            <p:nvSpPr>
              <p:cNvPr id="303" name="Line 280"/>
              <p:cNvSpPr>
                <a:spLocks noChangeShapeType="1"/>
              </p:cNvSpPr>
              <p:nvPr/>
            </p:nvSpPr>
            <p:spPr bwMode="auto">
              <a:xfrm flipV="1">
                <a:off x="4227" y="2012"/>
                <a:ext cx="176" cy="7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th-TH"/>
              </a:p>
            </p:txBody>
          </p:sp>
          <p:sp>
            <p:nvSpPr>
              <p:cNvPr id="304" name="Line 281"/>
              <p:cNvSpPr>
                <a:spLocks noChangeShapeType="1"/>
              </p:cNvSpPr>
              <p:nvPr/>
            </p:nvSpPr>
            <p:spPr bwMode="auto">
              <a:xfrm flipV="1">
                <a:off x="4227" y="1782"/>
                <a:ext cx="90" cy="2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th-TH"/>
              </a:p>
            </p:txBody>
          </p:sp>
          <p:sp>
            <p:nvSpPr>
              <p:cNvPr id="305" name="Line 282"/>
              <p:cNvSpPr>
                <a:spLocks noChangeShapeType="1"/>
              </p:cNvSpPr>
              <p:nvPr/>
            </p:nvSpPr>
            <p:spPr bwMode="auto">
              <a:xfrm flipV="1">
                <a:off x="4227" y="1632"/>
                <a:ext cx="57" cy="2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th-TH"/>
              </a:p>
            </p:txBody>
          </p:sp>
          <p:sp>
            <p:nvSpPr>
              <p:cNvPr id="306" name="Line 283"/>
              <p:cNvSpPr>
                <a:spLocks noChangeShapeType="1"/>
              </p:cNvSpPr>
              <p:nvPr/>
            </p:nvSpPr>
            <p:spPr bwMode="auto">
              <a:xfrm>
                <a:off x="4126" y="1772"/>
                <a:ext cx="109" cy="3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th-TH"/>
              </a:p>
            </p:txBody>
          </p:sp>
          <p:sp>
            <p:nvSpPr>
              <p:cNvPr id="307" name="Line 284"/>
              <p:cNvSpPr>
                <a:spLocks noChangeShapeType="1"/>
              </p:cNvSpPr>
              <p:nvPr/>
            </p:nvSpPr>
            <p:spPr bwMode="auto">
              <a:xfrm>
                <a:off x="4175" y="1625"/>
                <a:ext cx="63" cy="3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th-TH"/>
              </a:p>
            </p:txBody>
          </p:sp>
          <p:grpSp>
            <p:nvGrpSpPr>
              <p:cNvPr id="308" name="Group 285"/>
              <p:cNvGrpSpPr>
                <a:grpSpLocks/>
              </p:cNvGrpSpPr>
              <p:nvPr/>
            </p:nvGrpSpPr>
            <p:grpSpPr bwMode="auto">
              <a:xfrm>
                <a:off x="6576" y="2085"/>
                <a:ext cx="863" cy="270"/>
                <a:chOff x="4227" y="1360"/>
                <a:chExt cx="863" cy="270"/>
              </a:xfrm>
            </p:grpSpPr>
            <p:sp>
              <p:nvSpPr>
                <p:cNvPr id="319" name="Line 286"/>
                <p:cNvSpPr>
                  <a:spLocks noChangeShapeType="1"/>
                </p:cNvSpPr>
                <p:nvPr/>
              </p:nvSpPr>
              <p:spPr bwMode="auto">
                <a:xfrm>
                  <a:off x="4227" y="1604"/>
                  <a:ext cx="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th-TH"/>
                </a:p>
              </p:txBody>
            </p:sp>
            <p:sp>
              <p:nvSpPr>
                <p:cNvPr id="320" name="Line 287"/>
                <p:cNvSpPr>
                  <a:spLocks noChangeShapeType="1"/>
                </p:cNvSpPr>
                <p:nvPr/>
              </p:nvSpPr>
              <p:spPr bwMode="auto">
                <a:xfrm rot="6361956" flipH="1" flipV="1">
                  <a:off x="4464" y="1205"/>
                  <a:ext cx="189" cy="500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th-TH"/>
                </a:p>
              </p:txBody>
            </p:sp>
            <p:sp>
              <p:nvSpPr>
                <p:cNvPr id="321" name="Line 288"/>
                <p:cNvSpPr>
                  <a:spLocks noChangeShapeType="1"/>
                </p:cNvSpPr>
                <p:nvPr/>
              </p:nvSpPr>
              <p:spPr bwMode="auto">
                <a:xfrm rot="6361956">
                  <a:off x="4602" y="1393"/>
                  <a:ext cx="189" cy="203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th-TH"/>
                </a:p>
              </p:txBody>
            </p:sp>
            <p:sp>
              <p:nvSpPr>
                <p:cNvPr id="322" name="Line 289"/>
                <p:cNvSpPr>
                  <a:spLocks noChangeShapeType="1"/>
                </p:cNvSpPr>
                <p:nvPr/>
              </p:nvSpPr>
              <p:spPr bwMode="auto">
                <a:xfrm rot="6361956" flipH="1" flipV="1">
                  <a:off x="4745" y="1286"/>
                  <a:ext cx="189" cy="500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th-TH"/>
                </a:p>
              </p:txBody>
            </p:sp>
          </p:grpSp>
          <p:grpSp>
            <p:nvGrpSpPr>
              <p:cNvPr id="309" name="Group 290"/>
              <p:cNvGrpSpPr>
                <a:grpSpLocks/>
              </p:cNvGrpSpPr>
              <p:nvPr/>
            </p:nvGrpSpPr>
            <p:grpSpPr bwMode="auto">
              <a:xfrm rot="5700496">
                <a:off x="2862" y="3574"/>
                <a:ext cx="863" cy="270"/>
                <a:chOff x="4227" y="1360"/>
                <a:chExt cx="863" cy="270"/>
              </a:xfrm>
            </p:grpSpPr>
            <p:sp>
              <p:nvSpPr>
                <p:cNvPr id="315" name="Line 291"/>
                <p:cNvSpPr>
                  <a:spLocks noChangeShapeType="1"/>
                </p:cNvSpPr>
                <p:nvPr/>
              </p:nvSpPr>
              <p:spPr bwMode="auto">
                <a:xfrm>
                  <a:off x="4227" y="1604"/>
                  <a:ext cx="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th-TH"/>
                </a:p>
              </p:txBody>
            </p:sp>
            <p:sp>
              <p:nvSpPr>
                <p:cNvPr id="316" name="Line 292"/>
                <p:cNvSpPr>
                  <a:spLocks noChangeShapeType="1"/>
                </p:cNvSpPr>
                <p:nvPr/>
              </p:nvSpPr>
              <p:spPr bwMode="auto">
                <a:xfrm rot="6361956" flipH="1" flipV="1">
                  <a:off x="4464" y="1205"/>
                  <a:ext cx="189" cy="500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th-TH"/>
                </a:p>
              </p:txBody>
            </p:sp>
            <p:sp>
              <p:nvSpPr>
                <p:cNvPr id="317" name="Line 293"/>
                <p:cNvSpPr>
                  <a:spLocks noChangeShapeType="1"/>
                </p:cNvSpPr>
                <p:nvPr/>
              </p:nvSpPr>
              <p:spPr bwMode="auto">
                <a:xfrm rot="6361956">
                  <a:off x="4602" y="1393"/>
                  <a:ext cx="189" cy="203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th-TH"/>
                </a:p>
              </p:txBody>
            </p:sp>
            <p:sp>
              <p:nvSpPr>
                <p:cNvPr id="318" name="Line 294"/>
                <p:cNvSpPr>
                  <a:spLocks noChangeShapeType="1"/>
                </p:cNvSpPr>
                <p:nvPr/>
              </p:nvSpPr>
              <p:spPr bwMode="auto">
                <a:xfrm rot="6361956" flipH="1" flipV="1">
                  <a:off x="4745" y="1286"/>
                  <a:ext cx="189" cy="500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th-TH"/>
                </a:p>
              </p:txBody>
            </p:sp>
          </p:grpSp>
          <p:grpSp>
            <p:nvGrpSpPr>
              <p:cNvPr id="310" name="Group 295"/>
              <p:cNvGrpSpPr>
                <a:grpSpLocks/>
              </p:cNvGrpSpPr>
              <p:nvPr/>
            </p:nvGrpSpPr>
            <p:grpSpPr bwMode="auto">
              <a:xfrm rot="10800000">
                <a:off x="1018" y="599"/>
                <a:ext cx="863" cy="270"/>
                <a:chOff x="4227" y="1360"/>
                <a:chExt cx="863" cy="270"/>
              </a:xfrm>
            </p:grpSpPr>
            <p:sp>
              <p:nvSpPr>
                <p:cNvPr id="311" name="Line 296"/>
                <p:cNvSpPr>
                  <a:spLocks noChangeShapeType="1"/>
                </p:cNvSpPr>
                <p:nvPr/>
              </p:nvSpPr>
              <p:spPr bwMode="auto">
                <a:xfrm>
                  <a:off x="4227" y="1604"/>
                  <a:ext cx="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th-TH"/>
                </a:p>
              </p:txBody>
            </p:sp>
            <p:sp>
              <p:nvSpPr>
                <p:cNvPr id="312" name="Line 297"/>
                <p:cNvSpPr>
                  <a:spLocks noChangeShapeType="1"/>
                </p:cNvSpPr>
                <p:nvPr/>
              </p:nvSpPr>
              <p:spPr bwMode="auto">
                <a:xfrm rot="6361956" flipH="1" flipV="1">
                  <a:off x="4464" y="1205"/>
                  <a:ext cx="189" cy="500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th-TH"/>
                </a:p>
              </p:txBody>
            </p:sp>
            <p:sp>
              <p:nvSpPr>
                <p:cNvPr id="313" name="Line 298"/>
                <p:cNvSpPr>
                  <a:spLocks noChangeShapeType="1"/>
                </p:cNvSpPr>
                <p:nvPr/>
              </p:nvSpPr>
              <p:spPr bwMode="auto">
                <a:xfrm rot="6361956">
                  <a:off x="4602" y="1393"/>
                  <a:ext cx="189" cy="203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th-TH"/>
                </a:p>
              </p:txBody>
            </p:sp>
            <p:sp>
              <p:nvSpPr>
                <p:cNvPr id="314" name="Line 299"/>
                <p:cNvSpPr>
                  <a:spLocks noChangeShapeType="1"/>
                </p:cNvSpPr>
                <p:nvPr/>
              </p:nvSpPr>
              <p:spPr bwMode="auto">
                <a:xfrm rot="6361956" flipH="1" flipV="1">
                  <a:off x="4745" y="1286"/>
                  <a:ext cx="189" cy="500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th-TH"/>
                </a:p>
              </p:txBody>
            </p:sp>
          </p:grpSp>
        </p:grpSp>
        <p:grpSp>
          <p:nvGrpSpPr>
            <p:cNvPr id="10" name="Group 300"/>
            <p:cNvGrpSpPr>
              <a:grpSpLocks/>
            </p:cNvGrpSpPr>
            <p:nvPr/>
          </p:nvGrpSpPr>
          <p:grpSpPr bwMode="auto">
            <a:xfrm>
              <a:off x="3225" y="1598"/>
              <a:ext cx="436" cy="114"/>
              <a:chOff x="3072" y="739"/>
              <a:chExt cx="652" cy="146"/>
            </a:xfrm>
          </p:grpSpPr>
          <p:pic>
            <p:nvPicPr>
              <p:cNvPr id="290" name="Picture 301" descr="lgv_fqmg[1]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 flipH="1">
                <a:off x="3237" y="739"/>
                <a:ext cx="487" cy="146"/>
              </a:xfrm>
              <a:prstGeom prst="rect">
                <a:avLst/>
              </a:prstGeom>
              <a:noFill/>
            </p:spPr>
          </p:pic>
          <p:sp>
            <p:nvSpPr>
              <p:cNvPr id="291" name="Line 302"/>
              <p:cNvSpPr>
                <a:spLocks noChangeShapeType="1"/>
              </p:cNvSpPr>
              <p:nvPr/>
            </p:nvSpPr>
            <p:spPr bwMode="auto">
              <a:xfrm flipH="1">
                <a:off x="3104" y="784"/>
                <a:ext cx="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292" name="Line 303"/>
              <p:cNvSpPr>
                <a:spLocks noChangeShapeType="1"/>
              </p:cNvSpPr>
              <p:nvPr/>
            </p:nvSpPr>
            <p:spPr bwMode="auto">
              <a:xfrm flipH="1">
                <a:off x="3072" y="7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th-TH"/>
              </a:p>
            </p:txBody>
          </p:sp>
        </p:grpSp>
        <p:pic>
          <p:nvPicPr>
            <p:cNvPr id="11" name="Picture 304" descr="imgyjavg[1]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399" y="1417"/>
              <a:ext cx="232" cy="168"/>
            </a:xfrm>
            <a:prstGeom prst="rect">
              <a:avLst/>
            </a:prstGeom>
            <a:noFill/>
          </p:spPr>
        </p:pic>
        <p:grpSp>
          <p:nvGrpSpPr>
            <p:cNvPr id="12" name="Group 305"/>
            <p:cNvGrpSpPr>
              <a:grpSpLocks/>
            </p:cNvGrpSpPr>
            <p:nvPr/>
          </p:nvGrpSpPr>
          <p:grpSpPr bwMode="auto">
            <a:xfrm>
              <a:off x="3880" y="1303"/>
              <a:ext cx="256" cy="269"/>
              <a:chOff x="2870" y="1518"/>
              <a:chExt cx="292" cy="320"/>
            </a:xfrm>
          </p:grpSpPr>
          <p:graphicFrame>
            <p:nvGraphicFramePr>
              <p:cNvPr id="288" name="Object 306"/>
              <p:cNvGraphicFramePr>
                <a:graphicFrameLocks noChangeAspect="1"/>
              </p:cNvGraphicFramePr>
              <p:nvPr/>
            </p:nvGraphicFramePr>
            <p:xfrm>
              <a:off x="2870" y="1518"/>
              <a:ext cx="272" cy="282"/>
            </p:xfrm>
            <a:graphic>
              <a:graphicData uri="http://schemas.openxmlformats.org/presentationml/2006/ole">
                <p:oleObj spid="_x0000_s3074" name="Clip" r:id="rId5" imgW="819000" imgH="847800" progId="">
                  <p:embed/>
                </p:oleObj>
              </a:graphicData>
            </a:graphic>
          </p:graphicFrame>
          <p:graphicFrame>
            <p:nvGraphicFramePr>
              <p:cNvPr id="289" name="Object 307"/>
              <p:cNvGraphicFramePr>
                <a:graphicFrameLocks noChangeAspect="1"/>
              </p:cNvGraphicFramePr>
              <p:nvPr/>
            </p:nvGraphicFramePr>
            <p:xfrm>
              <a:off x="2913" y="1602"/>
              <a:ext cx="249" cy="236"/>
            </p:xfrm>
            <a:graphic>
              <a:graphicData uri="http://schemas.openxmlformats.org/presentationml/2006/ole">
                <p:oleObj spid="_x0000_s3075" name="Clip" r:id="rId6" imgW="1266840" imgH="1200240" progId="">
                  <p:embed/>
                </p:oleObj>
              </a:graphicData>
            </a:graphic>
          </p:graphicFrame>
        </p:grpSp>
        <p:grpSp>
          <p:nvGrpSpPr>
            <p:cNvPr id="13" name="Group 308"/>
            <p:cNvGrpSpPr>
              <a:grpSpLocks/>
            </p:cNvGrpSpPr>
            <p:nvPr/>
          </p:nvGrpSpPr>
          <p:grpSpPr bwMode="auto">
            <a:xfrm>
              <a:off x="4338" y="2412"/>
              <a:ext cx="228" cy="221"/>
              <a:chOff x="3600" y="97"/>
              <a:chExt cx="360" cy="359"/>
            </a:xfrm>
          </p:grpSpPr>
          <p:sp>
            <p:nvSpPr>
              <p:cNvPr id="275" name="Oval 309"/>
              <p:cNvSpPr>
                <a:spLocks noChangeArrowheads="1"/>
              </p:cNvSpPr>
              <p:nvPr/>
            </p:nvSpPr>
            <p:spPr bwMode="auto">
              <a:xfrm>
                <a:off x="3603" y="297"/>
                <a:ext cx="357" cy="97"/>
              </a:xfrm>
              <a:prstGeom prst="ellipse">
                <a:avLst/>
              </a:prstGeom>
              <a:solidFill>
                <a:schemeClr val="hlink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276" name="Line 310"/>
              <p:cNvSpPr>
                <a:spLocks noChangeShapeType="1"/>
              </p:cNvSpPr>
              <p:nvPr/>
            </p:nvSpPr>
            <p:spPr bwMode="auto">
              <a:xfrm>
                <a:off x="3603" y="289"/>
                <a:ext cx="0" cy="6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277" name="Line 311"/>
              <p:cNvSpPr>
                <a:spLocks noChangeShapeType="1"/>
              </p:cNvSpPr>
              <p:nvPr/>
            </p:nvSpPr>
            <p:spPr bwMode="auto">
              <a:xfrm>
                <a:off x="3960" y="289"/>
                <a:ext cx="0" cy="6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278" name="Rectangle 312"/>
              <p:cNvSpPr>
                <a:spLocks noChangeArrowheads="1"/>
              </p:cNvSpPr>
              <p:nvPr/>
            </p:nvSpPr>
            <p:spPr bwMode="auto">
              <a:xfrm>
                <a:off x="3603" y="289"/>
                <a:ext cx="354" cy="59"/>
              </a:xfrm>
              <a:prstGeom prst="rect">
                <a:avLst/>
              </a:prstGeom>
              <a:solidFill>
                <a:schemeClr val="hlink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th-TH"/>
              </a:p>
            </p:txBody>
          </p:sp>
          <p:sp>
            <p:nvSpPr>
              <p:cNvPr id="279" name="Oval 313"/>
              <p:cNvSpPr>
                <a:spLocks noChangeArrowheads="1"/>
              </p:cNvSpPr>
              <p:nvPr/>
            </p:nvSpPr>
            <p:spPr bwMode="auto">
              <a:xfrm>
                <a:off x="3600" y="219"/>
                <a:ext cx="357" cy="113"/>
              </a:xfrm>
              <a:prstGeom prst="ellipse">
                <a:avLst/>
              </a:prstGeom>
              <a:solidFill>
                <a:schemeClr val="hlink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grpSp>
            <p:nvGrpSpPr>
              <p:cNvPr id="280" name="Group 314"/>
              <p:cNvGrpSpPr>
                <a:grpSpLocks/>
              </p:cNvGrpSpPr>
              <p:nvPr/>
            </p:nvGrpSpPr>
            <p:grpSpPr bwMode="auto">
              <a:xfrm>
                <a:off x="3666" y="97"/>
                <a:ext cx="176" cy="49"/>
                <a:chOff x="2848" y="848"/>
                <a:chExt cx="140" cy="98"/>
              </a:xfrm>
            </p:grpSpPr>
            <p:sp>
              <p:nvSpPr>
                <p:cNvPr id="285" name="Line 315"/>
                <p:cNvSpPr>
                  <a:spLocks noChangeShapeType="1"/>
                </p:cNvSpPr>
                <p:nvPr/>
              </p:nvSpPr>
              <p:spPr bwMode="auto">
                <a:xfrm flipV="1">
                  <a:off x="2848" y="848"/>
                  <a:ext cx="50" cy="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286" name="Line 316"/>
                <p:cNvSpPr>
                  <a:spLocks noChangeShapeType="1"/>
                </p:cNvSpPr>
                <p:nvPr/>
              </p:nvSpPr>
              <p:spPr bwMode="auto">
                <a:xfrm>
                  <a:off x="2944" y="946"/>
                  <a:ext cx="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287" name="Line 317"/>
                <p:cNvSpPr>
                  <a:spLocks noChangeShapeType="1"/>
                </p:cNvSpPr>
                <p:nvPr/>
              </p:nvSpPr>
              <p:spPr bwMode="auto">
                <a:xfrm>
                  <a:off x="2894" y="850"/>
                  <a:ext cx="52" cy="9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</p:grpSp>
          <p:grpSp>
            <p:nvGrpSpPr>
              <p:cNvPr id="281" name="Group 318"/>
              <p:cNvGrpSpPr>
                <a:grpSpLocks/>
              </p:cNvGrpSpPr>
              <p:nvPr/>
            </p:nvGrpSpPr>
            <p:grpSpPr bwMode="auto">
              <a:xfrm flipV="1">
                <a:off x="3666" y="407"/>
                <a:ext cx="176" cy="49"/>
                <a:chOff x="2848" y="848"/>
                <a:chExt cx="140" cy="98"/>
              </a:xfrm>
            </p:grpSpPr>
            <p:sp>
              <p:nvSpPr>
                <p:cNvPr id="282" name="Line 319"/>
                <p:cNvSpPr>
                  <a:spLocks noChangeShapeType="1"/>
                </p:cNvSpPr>
                <p:nvPr/>
              </p:nvSpPr>
              <p:spPr bwMode="auto">
                <a:xfrm flipV="1">
                  <a:off x="2848" y="848"/>
                  <a:ext cx="50" cy="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283" name="Line 320"/>
                <p:cNvSpPr>
                  <a:spLocks noChangeShapeType="1"/>
                </p:cNvSpPr>
                <p:nvPr/>
              </p:nvSpPr>
              <p:spPr bwMode="auto">
                <a:xfrm>
                  <a:off x="2944" y="946"/>
                  <a:ext cx="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284" name="Line 321"/>
                <p:cNvSpPr>
                  <a:spLocks noChangeShapeType="1"/>
                </p:cNvSpPr>
                <p:nvPr/>
              </p:nvSpPr>
              <p:spPr bwMode="auto">
                <a:xfrm>
                  <a:off x="2894" y="850"/>
                  <a:ext cx="52" cy="9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</p:grpSp>
        </p:grpSp>
        <p:grpSp>
          <p:nvGrpSpPr>
            <p:cNvPr id="14" name="Group 322"/>
            <p:cNvGrpSpPr>
              <a:grpSpLocks/>
            </p:cNvGrpSpPr>
            <p:nvPr/>
          </p:nvGrpSpPr>
          <p:grpSpPr bwMode="auto">
            <a:xfrm>
              <a:off x="4562" y="2588"/>
              <a:ext cx="228" cy="221"/>
              <a:chOff x="3600" y="97"/>
              <a:chExt cx="360" cy="359"/>
            </a:xfrm>
          </p:grpSpPr>
          <p:sp>
            <p:nvSpPr>
              <p:cNvPr id="262" name="Oval 323"/>
              <p:cNvSpPr>
                <a:spLocks noChangeArrowheads="1"/>
              </p:cNvSpPr>
              <p:nvPr/>
            </p:nvSpPr>
            <p:spPr bwMode="auto">
              <a:xfrm>
                <a:off x="3603" y="297"/>
                <a:ext cx="357" cy="97"/>
              </a:xfrm>
              <a:prstGeom prst="ellipse">
                <a:avLst/>
              </a:prstGeom>
              <a:solidFill>
                <a:schemeClr val="hlink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263" name="Line 324"/>
              <p:cNvSpPr>
                <a:spLocks noChangeShapeType="1"/>
              </p:cNvSpPr>
              <p:nvPr/>
            </p:nvSpPr>
            <p:spPr bwMode="auto">
              <a:xfrm>
                <a:off x="3603" y="289"/>
                <a:ext cx="0" cy="6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264" name="Line 325"/>
              <p:cNvSpPr>
                <a:spLocks noChangeShapeType="1"/>
              </p:cNvSpPr>
              <p:nvPr/>
            </p:nvSpPr>
            <p:spPr bwMode="auto">
              <a:xfrm>
                <a:off x="3960" y="289"/>
                <a:ext cx="0" cy="6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265" name="Rectangle 326"/>
              <p:cNvSpPr>
                <a:spLocks noChangeArrowheads="1"/>
              </p:cNvSpPr>
              <p:nvPr/>
            </p:nvSpPr>
            <p:spPr bwMode="auto">
              <a:xfrm>
                <a:off x="3603" y="289"/>
                <a:ext cx="354" cy="59"/>
              </a:xfrm>
              <a:prstGeom prst="rect">
                <a:avLst/>
              </a:prstGeom>
              <a:solidFill>
                <a:schemeClr val="hlink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th-TH"/>
              </a:p>
            </p:txBody>
          </p:sp>
          <p:sp>
            <p:nvSpPr>
              <p:cNvPr id="266" name="Oval 327"/>
              <p:cNvSpPr>
                <a:spLocks noChangeArrowheads="1"/>
              </p:cNvSpPr>
              <p:nvPr/>
            </p:nvSpPr>
            <p:spPr bwMode="auto">
              <a:xfrm>
                <a:off x="3600" y="219"/>
                <a:ext cx="357" cy="113"/>
              </a:xfrm>
              <a:prstGeom prst="ellipse">
                <a:avLst/>
              </a:prstGeom>
              <a:solidFill>
                <a:schemeClr val="hlink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grpSp>
            <p:nvGrpSpPr>
              <p:cNvPr id="267" name="Group 328"/>
              <p:cNvGrpSpPr>
                <a:grpSpLocks/>
              </p:cNvGrpSpPr>
              <p:nvPr/>
            </p:nvGrpSpPr>
            <p:grpSpPr bwMode="auto">
              <a:xfrm>
                <a:off x="3666" y="97"/>
                <a:ext cx="176" cy="49"/>
                <a:chOff x="2848" y="848"/>
                <a:chExt cx="140" cy="98"/>
              </a:xfrm>
            </p:grpSpPr>
            <p:sp>
              <p:nvSpPr>
                <p:cNvPr id="272" name="Line 329"/>
                <p:cNvSpPr>
                  <a:spLocks noChangeShapeType="1"/>
                </p:cNvSpPr>
                <p:nvPr/>
              </p:nvSpPr>
              <p:spPr bwMode="auto">
                <a:xfrm flipV="1">
                  <a:off x="2848" y="848"/>
                  <a:ext cx="50" cy="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273" name="Line 330"/>
                <p:cNvSpPr>
                  <a:spLocks noChangeShapeType="1"/>
                </p:cNvSpPr>
                <p:nvPr/>
              </p:nvSpPr>
              <p:spPr bwMode="auto">
                <a:xfrm>
                  <a:off x="2944" y="946"/>
                  <a:ext cx="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274" name="Line 331"/>
                <p:cNvSpPr>
                  <a:spLocks noChangeShapeType="1"/>
                </p:cNvSpPr>
                <p:nvPr/>
              </p:nvSpPr>
              <p:spPr bwMode="auto">
                <a:xfrm>
                  <a:off x="2894" y="850"/>
                  <a:ext cx="52" cy="9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</p:grpSp>
          <p:grpSp>
            <p:nvGrpSpPr>
              <p:cNvPr id="268" name="Group 332"/>
              <p:cNvGrpSpPr>
                <a:grpSpLocks/>
              </p:cNvGrpSpPr>
              <p:nvPr/>
            </p:nvGrpSpPr>
            <p:grpSpPr bwMode="auto">
              <a:xfrm flipV="1">
                <a:off x="3666" y="407"/>
                <a:ext cx="176" cy="49"/>
                <a:chOff x="2848" y="848"/>
                <a:chExt cx="140" cy="98"/>
              </a:xfrm>
            </p:grpSpPr>
            <p:sp>
              <p:nvSpPr>
                <p:cNvPr id="269" name="Line 333"/>
                <p:cNvSpPr>
                  <a:spLocks noChangeShapeType="1"/>
                </p:cNvSpPr>
                <p:nvPr/>
              </p:nvSpPr>
              <p:spPr bwMode="auto">
                <a:xfrm flipV="1">
                  <a:off x="2848" y="848"/>
                  <a:ext cx="50" cy="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270" name="Line 334"/>
                <p:cNvSpPr>
                  <a:spLocks noChangeShapeType="1"/>
                </p:cNvSpPr>
                <p:nvPr/>
              </p:nvSpPr>
              <p:spPr bwMode="auto">
                <a:xfrm>
                  <a:off x="2944" y="946"/>
                  <a:ext cx="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271" name="Line 335"/>
                <p:cNvSpPr>
                  <a:spLocks noChangeShapeType="1"/>
                </p:cNvSpPr>
                <p:nvPr/>
              </p:nvSpPr>
              <p:spPr bwMode="auto">
                <a:xfrm>
                  <a:off x="2894" y="850"/>
                  <a:ext cx="52" cy="9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</p:grpSp>
        </p:grpSp>
        <p:grpSp>
          <p:nvGrpSpPr>
            <p:cNvPr id="15" name="Group 336"/>
            <p:cNvGrpSpPr>
              <a:grpSpLocks/>
            </p:cNvGrpSpPr>
            <p:nvPr/>
          </p:nvGrpSpPr>
          <p:grpSpPr bwMode="auto">
            <a:xfrm>
              <a:off x="4738" y="2420"/>
              <a:ext cx="228" cy="221"/>
              <a:chOff x="3600" y="97"/>
              <a:chExt cx="360" cy="359"/>
            </a:xfrm>
          </p:grpSpPr>
          <p:sp>
            <p:nvSpPr>
              <p:cNvPr id="249" name="Oval 337"/>
              <p:cNvSpPr>
                <a:spLocks noChangeArrowheads="1"/>
              </p:cNvSpPr>
              <p:nvPr/>
            </p:nvSpPr>
            <p:spPr bwMode="auto">
              <a:xfrm>
                <a:off x="3603" y="297"/>
                <a:ext cx="357" cy="97"/>
              </a:xfrm>
              <a:prstGeom prst="ellipse">
                <a:avLst/>
              </a:prstGeom>
              <a:solidFill>
                <a:schemeClr val="hlink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250" name="Line 338"/>
              <p:cNvSpPr>
                <a:spLocks noChangeShapeType="1"/>
              </p:cNvSpPr>
              <p:nvPr/>
            </p:nvSpPr>
            <p:spPr bwMode="auto">
              <a:xfrm>
                <a:off x="3603" y="289"/>
                <a:ext cx="0" cy="6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251" name="Line 339"/>
              <p:cNvSpPr>
                <a:spLocks noChangeShapeType="1"/>
              </p:cNvSpPr>
              <p:nvPr/>
            </p:nvSpPr>
            <p:spPr bwMode="auto">
              <a:xfrm>
                <a:off x="3960" y="289"/>
                <a:ext cx="0" cy="6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252" name="Rectangle 340"/>
              <p:cNvSpPr>
                <a:spLocks noChangeArrowheads="1"/>
              </p:cNvSpPr>
              <p:nvPr/>
            </p:nvSpPr>
            <p:spPr bwMode="auto">
              <a:xfrm>
                <a:off x="3603" y="289"/>
                <a:ext cx="354" cy="59"/>
              </a:xfrm>
              <a:prstGeom prst="rect">
                <a:avLst/>
              </a:prstGeom>
              <a:solidFill>
                <a:schemeClr val="hlink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th-TH"/>
              </a:p>
            </p:txBody>
          </p:sp>
          <p:sp>
            <p:nvSpPr>
              <p:cNvPr id="253" name="Oval 341"/>
              <p:cNvSpPr>
                <a:spLocks noChangeArrowheads="1"/>
              </p:cNvSpPr>
              <p:nvPr/>
            </p:nvSpPr>
            <p:spPr bwMode="auto">
              <a:xfrm>
                <a:off x="3600" y="219"/>
                <a:ext cx="357" cy="113"/>
              </a:xfrm>
              <a:prstGeom prst="ellipse">
                <a:avLst/>
              </a:prstGeom>
              <a:solidFill>
                <a:schemeClr val="hlink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grpSp>
            <p:nvGrpSpPr>
              <p:cNvPr id="254" name="Group 342"/>
              <p:cNvGrpSpPr>
                <a:grpSpLocks/>
              </p:cNvGrpSpPr>
              <p:nvPr/>
            </p:nvGrpSpPr>
            <p:grpSpPr bwMode="auto">
              <a:xfrm>
                <a:off x="3666" y="97"/>
                <a:ext cx="176" cy="49"/>
                <a:chOff x="2848" y="848"/>
                <a:chExt cx="140" cy="98"/>
              </a:xfrm>
            </p:grpSpPr>
            <p:sp>
              <p:nvSpPr>
                <p:cNvPr id="259" name="Line 343"/>
                <p:cNvSpPr>
                  <a:spLocks noChangeShapeType="1"/>
                </p:cNvSpPr>
                <p:nvPr/>
              </p:nvSpPr>
              <p:spPr bwMode="auto">
                <a:xfrm flipV="1">
                  <a:off x="2848" y="848"/>
                  <a:ext cx="50" cy="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260" name="Line 344"/>
                <p:cNvSpPr>
                  <a:spLocks noChangeShapeType="1"/>
                </p:cNvSpPr>
                <p:nvPr/>
              </p:nvSpPr>
              <p:spPr bwMode="auto">
                <a:xfrm>
                  <a:off x="2944" y="946"/>
                  <a:ext cx="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261" name="Line 345"/>
                <p:cNvSpPr>
                  <a:spLocks noChangeShapeType="1"/>
                </p:cNvSpPr>
                <p:nvPr/>
              </p:nvSpPr>
              <p:spPr bwMode="auto">
                <a:xfrm>
                  <a:off x="2894" y="850"/>
                  <a:ext cx="52" cy="9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</p:grpSp>
          <p:grpSp>
            <p:nvGrpSpPr>
              <p:cNvPr id="255" name="Group 346"/>
              <p:cNvGrpSpPr>
                <a:grpSpLocks/>
              </p:cNvGrpSpPr>
              <p:nvPr/>
            </p:nvGrpSpPr>
            <p:grpSpPr bwMode="auto">
              <a:xfrm flipV="1">
                <a:off x="3666" y="407"/>
                <a:ext cx="176" cy="49"/>
                <a:chOff x="2848" y="848"/>
                <a:chExt cx="140" cy="98"/>
              </a:xfrm>
            </p:grpSpPr>
            <p:sp>
              <p:nvSpPr>
                <p:cNvPr id="256" name="Line 347"/>
                <p:cNvSpPr>
                  <a:spLocks noChangeShapeType="1"/>
                </p:cNvSpPr>
                <p:nvPr/>
              </p:nvSpPr>
              <p:spPr bwMode="auto">
                <a:xfrm flipV="1">
                  <a:off x="2848" y="848"/>
                  <a:ext cx="50" cy="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257" name="Line 348"/>
                <p:cNvSpPr>
                  <a:spLocks noChangeShapeType="1"/>
                </p:cNvSpPr>
                <p:nvPr/>
              </p:nvSpPr>
              <p:spPr bwMode="auto">
                <a:xfrm>
                  <a:off x="2944" y="946"/>
                  <a:ext cx="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258" name="Line 349"/>
                <p:cNvSpPr>
                  <a:spLocks noChangeShapeType="1"/>
                </p:cNvSpPr>
                <p:nvPr/>
              </p:nvSpPr>
              <p:spPr bwMode="auto">
                <a:xfrm>
                  <a:off x="2894" y="850"/>
                  <a:ext cx="52" cy="9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</p:grpSp>
        </p:grpSp>
        <p:grpSp>
          <p:nvGrpSpPr>
            <p:cNvPr id="16" name="Group 350"/>
            <p:cNvGrpSpPr>
              <a:grpSpLocks/>
            </p:cNvGrpSpPr>
            <p:nvPr/>
          </p:nvGrpSpPr>
          <p:grpSpPr bwMode="auto">
            <a:xfrm>
              <a:off x="4401" y="1696"/>
              <a:ext cx="221" cy="209"/>
              <a:chOff x="3600" y="97"/>
              <a:chExt cx="360" cy="359"/>
            </a:xfrm>
          </p:grpSpPr>
          <p:sp>
            <p:nvSpPr>
              <p:cNvPr id="236" name="Oval 351"/>
              <p:cNvSpPr>
                <a:spLocks noChangeArrowheads="1"/>
              </p:cNvSpPr>
              <p:nvPr/>
            </p:nvSpPr>
            <p:spPr bwMode="auto">
              <a:xfrm>
                <a:off x="3603" y="297"/>
                <a:ext cx="357" cy="97"/>
              </a:xfrm>
              <a:prstGeom prst="ellipse">
                <a:avLst/>
              </a:prstGeom>
              <a:solidFill>
                <a:schemeClr val="hlink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237" name="Line 352"/>
              <p:cNvSpPr>
                <a:spLocks noChangeShapeType="1"/>
              </p:cNvSpPr>
              <p:nvPr/>
            </p:nvSpPr>
            <p:spPr bwMode="auto">
              <a:xfrm>
                <a:off x="3603" y="289"/>
                <a:ext cx="0" cy="6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238" name="Line 353"/>
              <p:cNvSpPr>
                <a:spLocks noChangeShapeType="1"/>
              </p:cNvSpPr>
              <p:nvPr/>
            </p:nvSpPr>
            <p:spPr bwMode="auto">
              <a:xfrm>
                <a:off x="3960" y="289"/>
                <a:ext cx="0" cy="6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239" name="Rectangle 354"/>
              <p:cNvSpPr>
                <a:spLocks noChangeArrowheads="1"/>
              </p:cNvSpPr>
              <p:nvPr/>
            </p:nvSpPr>
            <p:spPr bwMode="auto">
              <a:xfrm>
                <a:off x="3603" y="289"/>
                <a:ext cx="354" cy="59"/>
              </a:xfrm>
              <a:prstGeom prst="rect">
                <a:avLst/>
              </a:prstGeom>
              <a:solidFill>
                <a:schemeClr val="hlink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th-TH"/>
              </a:p>
            </p:txBody>
          </p:sp>
          <p:sp>
            <p:nvSpPr>
              <p:cNvPr id="240" name="Oval 355"/>
              <p:cNvSpPr>
                <a:spLocks noChangeArrowheads="1"/>
              </p:cNvSpPr>
              <p:nvPr/>
            </p:nvSpPr>
            <p:spPr bwMode="auto">
              <a:xfrm>
                <a:off x="3600" y="219"/>
                <a:ext cx="357" cy="113"/>
              </a:xfrm>
              <a:prstGeom prst="ellipse">
                <a:avLst/>
              </a:prstGeom>
              <a:solidFill>
                <a:schemeClr val="hlink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grpSp>
            <p:nvGrpSpPr>
              <p:cNvPr id="241" name="Group 356"/>
              <p:cNvGrpSpPr>
                <a:grpSpLocks/>
              </p:cNvGrpSpPr>
              <p:nvPr/>
            </p:nvGrpSpPr>
            <p:grpSpPr bwMode="auto">
              <a:xfrm>
                <a:off x="3666" y="97"/>
                <a:ext cx="176" cy="49"/>
                <a:chOff x="2848" y="848"/>
                <a:chExt cx="140" cy="98"/>
              </a:xfrm>
            </p:grpSpPr>
            <p:sp>
              <p:nvSpPr>
                <p:cNvPr id="246" name="Line 357"/>
                <p:cNvSpPr>
                  <a:spLocks noChangeShapeType="1"/>
                </p:cNvSpPr>
                <p:nvPr/>
              </p:nvSpPr>
              <p:spPr bwMode="auto">
                <a:xfrm flipV="1">
                  <a:off x="2848" y="848"/>
                  <a:ext cx="50" cy="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247" name="Line 358"/>
                <p:cNvSpPr>
                  <a:spLocks noChangeShapeType="1"/>
                </p:cNvSpPr>
                <p:nvPr/>
              </p:nvSpPr>
              <p:spPr bwMode="auto">
                <a:xfrm>
                  <a:off x="2944" y="946"/>
                  <a:ext cx="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248" name="Line 359"/>
                <p:cNvSpPr>
                  <a:spLocks noChangeShapeType="1"/>
                </p:cNvSpPr>
                <p:nvPr/>
              </p:nvSpPr>
              <p:spPr bwMode="auto">
                <a:xfrm>
                  <a:off x="2894" y="850"/>
                  <a:ext cx="52" cy="9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</p:grpSp>
          <p:grpSp>
            <p:nvGrpSpPr>
              <p:cNvPr id="242" name="Group 360"/>
              <p:cNvGrpSpPr>
                <a:grpSpLocks/>
              </p:cNvGrpSpPr>
              <p:nvPr/>
            </p:nvGrpSpPr>
            <p:grpSpPr bwMode="auto">
              <a:xfrm flipV="1">
                <a:off x="3666" y="407"/>
                <a:ext cx="176" cy="49"/>
                <a:chOff x="2848" y="848"/>
                <a:chExt cx="140" cy="98"/>
              </a:xfrm>
            </p:grpSpPr>
            <p:sp>
              <p:nvSpPr>
                <p:cNvPr id="243" name="Line 361"/>
                <p:cNvSpPr>
                  <a:spLocks noChangeShapeType="1"/>
                </p:cNvSpPr>
                <p:nvPr/>
              </p:nvSpPr>
              <p:spPr bwMode="auto">
                <a:xfrm flipV="1">
                  <a:off x="2848" y="848"/>
                  <a:ext cx="50" cy="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244" name="Line 362"/>
                <p:cNvSpPr>
                  <a:spLocks noChangeShapeType="1"/>
                </p:cNvSpPr>
                <p:nvPr/>
              </p:nvSpPr>
              <p:spPr bwMode="auto">
                <a:xfrm>
                  <a:off x="2944" y="946"/>
                  <a:ext cx="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245" name="Line 363"/>
                <p:cNvSpPr>
                  <a:spLocks noChangeShapeType="1"/>
                </p:cNvSpPr>
                <p:nvPr/>
              </p:nvSpPr>
              <p:spPr bwMode="auto">
                <a:xfrm>
                  <a:off x="2894" y="850"/>
                  <a:ext cx="52" cy="9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</p:grpSp>
        </p:grpSp>
        <p:grpSp>
          <p:nvGrpSpPr>
            <p:cNvPr id="17" name="Group 364"/>
            <p:cNvGrpSpPr>
              <a:grpSpLocks/>
            </p:cNvGrpSpPr>
            <p:nvPr/>
          </p:nvGrpSpPr>
          <p:grpSpPr bwMode="auto">
            <a:xfrm>
              <a:off x="4400" y="1852"/>
              <a:ext cx="228" cy="221"/>
              <a:chOff x="3600" y="97"/>
              <a:chExt cx="360" cy="359"/>
            </a:xfrm>
          </p:grpSpPr>
          <p:sp>
            <p:nvSpPr>
              <p:cNvPr id="223" name="Oval 365"/>
              <p:cNvSpPr>
                <a:spLocks noChangeArrowheads="1"/>
              </p:cNvSpPr>
              <p:nvPr/>
            </p:nvSpPr>
            <p:spPr bwMode="auto">
              <a:xfrm>
                <a:off x="3603" y="297"/>
                <a:ext cx="357" cy="97"/>
              </a:xfrm>
              <a:prstGeom prst="ellipse">
                <a:avLst/>
              </a:prstGeom>
              <a:solidFill>
                <a:schemeClr val="hlink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224" name="Line 366"/>
              <p:cNvSpPr>
                <a:spLocks noChangeShapeType="1"/>
              </p:cNvSpPr>
              <p:nvPr/>
            </p:nvSpPr>
            <p:spPr bwMode="auto">
              <a:xfrm>
                <a:off x="3603" y="289"/>
                <a:ext cx="0" cy="6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225" name="Line 367"/>
              <p:cNvSpPr>
                <a:spLocks noChangeShapeType="1"/>
              </p:cNvSpPr>
              <p:nvPr/>
            </p:nvSpPr>
            <p:spPr bwMode="auto">
              <a:xfrm>
                <a:off x="3960" y="289"/>
                <a:ext cx="0" cy="6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226" name="Rectangle 368"/>
              <p:cNvSpPr>
                <a:spLocks noChangeArrowheads="1"/>
              </p:cNvSpPr>
              <p:nvPr/>
            </p:nvSpPr>
            <p:spPr bwMode="auto">
              <a:xfrm>
                <a:off x="3603" y="289"/>
                <a:ext cx="354" cy="59"/>
              </a:xfrm>
              <a:prstGeom prst="rect">
                <a:avLst/>
              </a:prstGeom>
              <a:solidFill>
                <a:schemeClr val="hlink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th-TH"/>
              </a:p>
            </p:txBody>
          </p:sp>
          <p:sp>
            <p:nvSpPr>
              <p:cNvPr id="227" name="Oval 369"/>
              <p:cNvSpPr>
                <a:spLocks noChangeArrowheads="1"/>
              </p:cNvSpPr>
              <p:nvPr/>
            </p:nvSpPr>
            <p:spPr bwMode="auto">
              <a:xfrm>
                <a:off x="3600" y="219"/>
                <a:ext cx="357" cy="113"/>
              </a:xfrm>
              <a:prstGeom prst="ellipse">
                <a:avLst/>
              </a:prstGeom>
              <a:solidFill>
                <a:schemeClr val="hlink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grpSp>
            <p:nvGrpSpPr>
              <p:cNvPr id="228" name="Group 370"/>
              <p:cNvGrpSpPr>
                <a:grpSpLocks/>
              </p:cNvGrpSpPr>
              <p:nvPr/>
            </p:nvGrpSpPr>
            <p:grpSpPr bwMode="auto">
              <a:xfrm>
                <a:off x="3666" y="97"/>
                <a:ext cx="176" cy="49"/>
                <a:chOff x="2848" y="848"/>
                <a:chExt cx="140" cy="98"/>
              </a:xfrm>
            </p:grpSpPr>
            <p:sp>
              <p:nvSpPr>
                <p:cNvPr id="233" name="Line 371"/>
                <p:cNvSpPr>
                  <a:spLocks noChangeShapeType="1"/>
                </p:cNvSpPr>
                <p:nvPr/>
              </p:nvSpPr>
              <p:spPr bwMode="auto">
                <a:xfrm flipV="1">
                  <a:off x="2848" y="848"/>
                  <a:ext cx="50" cy="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234" name="Line 372"/>
                <p:cNvSpPr>
                  <a:spLocks noChangeShapeType="1"/>
                </p:cNvSpPr>
                <p:nvPr/>
              </p:nvSpPr>
              <p:spPr bwMode="auto">
                <a:xfrm>
                  <a:off x="2944" y="946"/>
                  <a:ext cx="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235" name="Line 373"/>
                <p:cNvSpPr>
                  <a:spLocks noChangeShapeType="1"/>
                </p:cNvSpPr>
                <p:nvPr/>
              </p:nvSpPr>
              <p:spPr bwMode="auto">
                <a:xfrm>
                  <a:off x="2894" y="850"/>
                  <a:ext cx="52" cy="9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</p:grpSp>
          <p:grpSp>
            <p:nvGrpSpPr>
              <p:cNvPr id="229" name="Group 374"/>
              <p:cNvGrpSpPr>
                <a:grpSpLocks/>
              </p:cNvGrpSpPr>
              <p:nvPr/>
            </p:nvGrpSpPr>
            <p:grpSpPr bwMode="auto">
              <a:xfrm flipV="1">
                <a:off x="3666" y="407"/>
                <a:ext cx="176" cy="49"/>
                <a:chOff x="2848" y="848"/>
                <a:chExt cx="140" cy="98"/>
              </a:xfrm>
            </p:grpSpPr>
            <p:sp>
              <p:nvSpPr>
                <p:cNvPr id="230" name="Line 375"/>
                <p:cNvSpPr>
                  <a:spLocks noChangeShapeType="1"/>
                </p:cNvSpPr>
                <p:nvPr/>
              </p:nvSpPr>
              <p:spPr bwMode="auto">
                <a:xfrm flipV="1">
                  <a:off x="2848" y="848"/>
                  <a:ext cx="50" cy="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231" name="Line 376"/>
                <p:cNvSpPr>
                  <a:spLocks noChangeShapeType="1"/>
                </p:cNvSpPr>
                <p:nvPr/>
              </p:nvSpPr>
              <p:spPr bwMode="auto">
                <a:xfrm>
                  <a:off x="2944" y="946"/>
                  <a:ext cx="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232" name="Line 377"/>
                <p:cNvSpPr>
                  <a:spLocks noChangeShapeType="1"/>
                </p:cNvSpPr>
                <p:nvPr/>
              </p:nvSpPr>
              <p:spPr bwMode="auto">
                <a:xfrm>
                  <a:off x="2894" y="850"/>
                  <a:ext cx="52" cy="9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</p:grpSp>
        </p:grpSp>
        <p:grpSp>
          <p:nvGrpSpPr>
            <p:cNvPr id="18" name="Group 378"/>
            <p:cNvGrpSpPr>
              <a:grpSpLocks/>
            </p:cNvGrpSpPr>
            <p:nvPr/>
          </p:nvGrpSpPr>
          <p:grpSpPr bwMode="auto">
            <a:xfrm>
              <a:off x="4700" y="1638"/>
              <a:ext cx="210" cy="195"/>
              <a:chOff x="3600" y="97"/>
              <a:chExt cx="360" cy="359"/>
            </a:xfrm>
          </p:grpSpPr>
          <p:sp>
            <p:nvSpPr>
              <p:cNvPr id="210" name="Oval 379"/>
              <p:cNvSpPr>
                <a:spLocks noChangeArrowheads="1"/>
              </p:cNvSpPr>
              <p:nvPr/>
            </p:nvSpPr>
            <p:spPr bwMode="auto">
              <a:xfrm>
                <a:off x="3603" y="297"/>
                <a:ext cx="357" cy="97"/>
              </a:xfrm>
              <a:prstGeom prst="ellipse">
                <a:avLst/>
              </a:prstGeom>
              <a:solidFill>
                <a:schemeClr val="hlink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211" name="Line 380"/>
              <p:cNvSpPr>
                <a:spLocks noChangeShapeType="1"/>
              </p:cNvSpPr>
              <p:nvPr/>
            </p:nvSpPr>
            <p:spPr bwMode="auto">
              <a:xfrm>
                <a:off x="3603" y="289"/>
                <a:ext cx="0" cy="6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212" name="Line 381"/>
              <p:cNvSpPr>
                <a:spLocks noChangeShapeType="1"/>
              </p:cNvSpPr>
              <p:nvPr/>
            </p:nvSpPr>
            <p:spPr bwMode="auto">
              <a:xfrm>
                <a:off x="3960" y="289"/>
                <a:ext cx="0" cy="6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213" name="Rectangle 382"/>
              <p:cNvSpPr>
                <a:spLocks noChangeArrowheads="1"/>
              </p:cNvSpPr>
              <p:nvPr/>
            </p:nvSpPr>
            <p:spPr bwMode="auto">
              <a:xfrm>
                <a:off x="3603" y="289"/>
                <a:ext cx="354" cy="59"/>
              </a:xfrm>
              <a:prstGeom prst="rect">
                <a:avLst/>
              </a:prstGeom>
              <a:solidFill>
                <a:schemeClr val="hlink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th-TH"/>
              </a:p>
            </p:txBody>
          </p:sp>
          <p:sp>
            <p:nvSpPr>
              <p:cNvPr id="214" name="Oval 383"/>
              <p:cNvSpPr>
                <a:spLocks noChangeArrowheads="1"/>
              </p:cNvSpPr>
              <p:nvPr/>
            </p:nvSpPr>
            <p:spPr bwMode="auto">
              <a:xfrm>
                <a:off x="3600" y="219"/>
                <a:ext cx="357" cy="113"/>
              </a:xfrm>
              <a:prstGeom prst="ellipse">
                <a:avLst/>
              </a:prstGeom>
              <a:solidFill>
                <a:schemeClr val="hlink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grpSp>
            <p:nvGrpSpPr>
              <p:cNvPr id="215" name="Group 384"/>
              <p:cNvGrpSpPr>
                <a:grpSpLocks/>
              </p:cNvGrpSpPr>
              <p:nvPr/>
            </p:nvGrpSpPr>
            <p:grpSpPr bwMode="auto">
              <a:xfrm>
                <a:off x="3666" y="97"/>
                <a:ext cx="176" cy="49"/>
                <a:chOff x="2848" y="848"/>
                <a:chExt cx="140" cy="98"/>
              </a:xfrm>
            </p:grpSpPr>
            <p:sp>
              <p:nvSpPr>
                <p:cNvPr id="220" name="Line 385"/>
                <p:cNvSpPr>
                  <a:spLocks noChangeShapeType="1"/>
                </p:cNvSpPr>
                <p:nvPr/>
              </p:nvSpPr>
              <p:spPr bwMode="auto">
                <a:xfrm flipV="1">
                  <a:off x="2848" y="848"/>
                  <a:ext cx="50" cy="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221" name="Line 386"/>
                <p:cNvSpPr>
                  <a:spLocks noChangeShapeType="1"/>
                </p:cNvSpPr>
                <p:nvPr/>
              </p:nvSpPr>
              <p:spPr bwMode="auto">
                <a:xfrm>
                  <a:off x="2944" y="946"/>
                  <a:ext cx="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222" name="Line 387"/>
                <p:cNvSpPr>
                  <a:spLocks noChangeShapeType="1"/>
                </p:cNvSpPr>
                <p:nvPr/>
              </p:nvSpPr>
              <p:spPr bwMode="auto">
                <a:xfrm>
                  <a:off x="2894" y="850"/>
                  <a:ext cx="52" cy="9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</p:grpSp>
          <p:grpSp>
            <p:nvGrpSpPr>
              <p:cNvPr id="216" name="Group 388"/>
              <p:cNvGrpSpPr>
                <a:grpSpLocks/>
              </p:cNvGrpSpPr>
              <p:nvPr/>
            </p:nvGrpSpPr>
            <p:grpSpPr bwMode="auto">
              <a:xfrm flipV="1">
                <a:off x="3666" y="407"/>
                <a:ext cx="176" cy="49"/>
                <a:chOff x="2848" y="848"/>
                <a:chExt cx="140" cy="98"/>
              </a:xfrm>
            </p:grpSpPr>
            <p:sp>
              <p:nvSpPr>
                <p:cNvPr id="217" name="Line 389"/>
                <p:cNvSpPr>
                  <a:spLocks noChangeShapeType="1"/>
                </p:cNvSpPr>
                <p:nvPr/>
              </p:nvSpPr>
              <p:spPr bwMode="auto">
                <a:xfrm flipV="1">
                  <a:off x="2848" y="848"/>
                  <a:ext cx="50" cy="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218" name="Line 390"/>
                <p:cNvSpPr>
                  <a:spLocks noChangeShapeType="1"/>
                </p:cNvSpPr>
                <p:nvPr/>
              </p:nvSpPr>
              <p:spPr bwMode="auto">
                <a:xfrm>
                  <a:off x="2944" y="946"/>
                  <a:ext cx="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219" name="Line 391"/>
                <p:cNvSpPr>
                  <a:spLocks noChangeShapeType="1"/>
                </p:cNvSpPr>
                <p:nvPr/>
              </p:nvSpPr>
              <p:spPr bwMode="auto">
                <a:xfrm>
                  <a:off x="2894" y="850"/>
                  <a:ext cx="52" cy="9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</p:grpSp>
        </p:grpSp>
        <p:grpSp>
          <p:nvGrpSpPr>
            <p:cNvPr id="19" name="Group 392"/>
            <p:cNvGrpSpPr>
              <a:grpSpLocks/>
            </p:cNvGrpSpPr>
            <p:nvPr/>
          </p:nvGrpSpPr>
          <p:grpSpPr bwMode="auto">
            <a:xfrm>
              <a:off x="4754" y="1852"/>
              <a:ext cx="228" cy="221"/>
              <a:chOff x="3600" y="97"/>
              <a:chExt cx="360" cy="359"/>
            </a:xfrm>
          </p:grpSpPr>
          <p:sp>
            <p:nvSpPr>
              <p:cNvPr id="197" name="Oval 393"/>
              <p:cNvSpPr>
                <a:spLocks noChangeArrowheads="1"/>
              </p:cNvSpPr>
              <p:nvPr/>
            </p:nvSpPr>
            <p:spPr bwMode="auto">
              <a:xfrm>
                <a:off x="3603" y="297"/>
                <a:ext cx="357" cy="97"/>
              </a:xfrm>
              <a:prstGeom prst="ellipse">
                <a:avLst/>
              </a:prstGeom>
              <a:solidFill>
                <a:schemeClr val="hlink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98" name="Line 394"/>
              <p:cNvSpPr>
                <a:spLocks noChangeShapeType="1"/>
              </p:cNvSpPr>
              <p:nvPr/>
            </p:nvSpPr>
            <p:spPr bwMode="auto">
              <a:xfrm>
                <a:off x="3603" y="289"/>
                <a:ext cx="0" cy="6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99" name="Line 395"/>
              <p:cNvSpPr>
                <a:spLocks noChangeShapeType="1"/>
              </p:cNvSpPr>
              <p:nvPr/>
            </p:nvSpPr>
            <p:spPr bwMode="auto">
              <a:xfrm>
                <a:off x="3960" y="289"/>
                <a:ext cx="0" cy="6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200" name="Rectangle 396"/>
              <p:cNvSpPr>
                <a:spLocks noChangeArrowheads="1"/>
              </p:cNvSpPr>
              <p:nvPr/>
            </p:nvSpPr>
            <p:spPr bwMode="auto">
              <a:xfrm>
                <a:off x="3603" y="289"/>
                <a:ext cx="354" cy="59"/>
              </a:xfrm>
              <a:prstGeom prst="rect">
                <a:avLst/>
              </a:prstGeom>
              <a:solidFill>
                <a:schemeClr val="hlink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th-TH"/>
              </a:p>
            </p:txBody>
          </p:sp>
          <p:sp>
            <p:nvSpPr>
              <p:cNvPr id="201" name="Oval 397"/>
              <p:cNvSpPr>
                <a:spLocks noChangeArrowheads="1"/>
              </p:cNvSpPr>
              <p:nvPr/>
            </p:nvSpPr>
            <p:spPr bwMode="auto">
              <a:xfrm>
                <a:off x="3600" y="219"/>
                <a:ext cx="357" cy="113"/>
              </a:xfrm>
              <a:prstGeom prst="ellipse">
                <a:avLst/>
              </a:prstGeom>
              <a:solidFill>
                <a:schemeClr val="hlink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grpSp>
            <p:nvGrpSpPr>
              <p:cNvPr id="202" name="Group 398"/>
              <p:cNvGrpSpPr>
                <a:grpSpLocks/>
              </p:cNvGrpSpPr>
              <p:nvPr/>
            </p:nvGrpSpPr>
            <p:grpSpPr bwMode="auto">
              <a:xfrm>
                <a:off x="3666" y="97"/>
                <a:ext cx="176" cy="49"/>
                <a:chOff x="2848" y="848"/>
                <a:chExt cx="140" cy="98"/>
              </a:xfrm>
            </p:grpSpPr>
            <p:sp>
              <p:nvSpPr>
                <p:cNvPr id="207" name="Line 399"/>
                <p:cNvSpPr>
                  <a:spLocks noChangeShapeType="1"/>
                </p:cNvSpPr>
                <p:nvPr/>
              </p:nvSpPr>
              <p:spPr bwMode="auto">
                <a:xfrm flipV="1">
                  <a:off x="2848" y="848"/>
                  <a:ext cx="50" cy="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208" name="Line 400"/>
                <p:cNvSpPr>
                  <a:spLocks noChangeShapeType="1"/>
                </p:cNvSpPr>
                <p:nvPr/>
              </p:nvSpPr>
              <p:spPr bwMode="auto">
                <a:xfrm>
                  <a:off x="2944" y="946"/>
                  <a:ext cx="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209" name="Line 401"/>
                <p:cNvSpPr>
                  <a:spLocks noChangeShapeType="1"/>
                </p:cNvSpPr>
                <p:nvPr/>
              </p:nvSpPr>
              <p:spPr bwMode="auto">
                <a:xfrm>
                  <a:off x="2894" y="850"/>
                  <a:ext cx="52" cy="9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</p:grpSp>
          <p:grpSp>
            <p:nvGrpSpPr>
              <p:cNvPr id="203" name="Group 402"/>
              <p:cNvGrpSpPr>
                <a:grpSpLocks/>
              </p:cNvGrpSpPr>
              <p:nvPr/>
            </p:nvGrpSpPr>
            <p:grpSpPr bwMode="auto">
              <a:xfrm flipV="1">
                <a:off x="3666" y="407"/>
                <a:ext cx="176" cy="49"/>
                <a:chOff x="2848" y="848"/>
                <a:chExt cx="140" cy="98"/>
              </a:xfrm>
            </p:grpSpPr>
            <p:sp>
              <p:nvSpPr>
                <p:cNvPr id="204" name="Line 403"/>
                <p:cNvSpPr>
                  <a:spLocks noChangeShapeType="1"/>
                </p:cNvSpPr>
                <p:nvPr/>
              </p:nvSpPr>
              <p:spPr bwMode="auto">
                <a:xfrm flipV="1">
                  <a:off x="2848" y="848"/>
                  <a:ext cx="50" cy="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205" name="Line 404"/>
                <p:cNvSpPr>
                  <a:spLocks noChangeShapeType="1"/>
                </p:cNvSpPr>
                <p:nvPr/>
              </p:nvSpPr>
              <p:spPr bwMode="auto">
                <a:xfrm>
                  <a:off x="2944" y="946"/>
                  <a:ext cx="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206" name="Line 405"/>
                <p:cNvSpPr>
                  <a:spLocks noChangeShapeType="1"/>
                </p:cNvSpPr>
                <p:nvPr/>
              </p:nvSpPr>
              <p:spPr bwMode="auto">
                <a:xfrm>
                  <a:off x="2894" y="850"/>
                  <a:ext cx="52" cy="9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</p:grpSp>
        </p:grpSp>
        <p:grpSp>
          <p:nvGrpSpPr>
            <p:cNvPr id="20" name="Group 406"/>
            <p:cNvGrpSpPr>
              <a:grpSpLocks/>
            </p:cNvGrpSpPr>
            <p:nvPr/>
          </p:nvGrpSpPr>
          <p:grpSpPr bwMode="auto">
            <a:xfrm>
              <a:off x="3866" y="1693"/>
              <a:ext cx="220" cy="205"/>
              <a:chOff x="3600" y="97"/>
              <a:chExt cx="360" cy="359"/>
            </a:xfrm>
          </p:grpSpPr>
          <p:sp>
            <p:nvSpPr>
              <p:cNvPr id="184" name="Oval 407"/>
              <p:cNvSpPr>
                <a:spLocks noChangeArrowheads="1"/>
              </p:cNvSpPr>
              <p:nvPr/>
            </p:nvSpPr>
            <p:spPr bwMode="auto">
              <a:xfrm>
                <a:off x="3603" y="297"/>
                <a:ext cx="357" cy="97"/>
              </a:xfrm>
              <a:prstGeom prst="ellipse">
                <a:avLst/>
              </a:prstGeom>
              <a:solidFill>
                <a:schemeClr val="hlink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85" name="Line 408"/>
              <p:cNvSpPr>
                <a:spLocks noChangeShapeType="1"/>
              </p:cNvSpPr>
              <p:nvPr/>
            </p:nvSpPr>
            <p:spPr bwMode="auto">
              <a:xfrm>
                <a:off x="3603" y="289"/>
                <a:ext cx="0" cy="6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86" name="Line 409"/>
              <p:cNvSpPr>
                <a:spLocks noChangeShapeType="1"/>
              </p:cNvSpPr>
              <p:nvPr/>
            </p:nvSpPr>
            <p:spPr bwMode="auto">
              <a:xfrm>
                <a:off x="3960" y="289"/>
                <a:ext cx="0" cy="6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87" name="Rectangle 410"/>
              <p:cNvSpPr>
                <a:spLocks noChangeArrowheads="1"/>
              </p:cNvSpPr>
              <p:nvPr/>
            </p:nvSpPr>
            <p:spPr bwMode="auto">
              <a:xfrm>
                <a:off x="3603" y="289"/>
                <a:ext cx="354" cy="59"/>
              </a:xfrm>
              <a:prstGeom prst="rect">
                <a:avLst/>
              </a:prstGeom>
              <a:solidFill>
                <a:schemeClr val="hlink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th-TH"/>
              </a:p>
            </p:txBody>
          </p:sp>
          <p:sp>
            <p:nvSpPr>
              <p:cNvPr id="188" name="Oval 411"/>
              <p:cNvSpPr>
                <a:spLocks noChangeArrowheads="1"/>
              </p:cNvSpPr>
              <p:nvPr/>
            </p:nvSpPr>
            <p:spPr bwMode="auto">
              <a:xfrm>
                <a:off x="3600" y="219"/>
                <a:ext cx="357" cy="113"/>
              </a:xfrm>
              <a:prstGeom prst="ellipse">
                <a:avLst/>
              </a:prstGeom>
              <a:solidFill>
                <a:schemeClr val="hlink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grpSp>
            <p:nvGrpSpPr>
              <p:cNvPr id="189" name="Group 412"/>
              <p:cNvGrpSpPr>
                <a:grpSpLocks/>
              </p:cNvGrpSpPr>
              <p:nvPr/>
            </p:nvGrpSpPr>
            <p:grpSpPr bwMode="auto">
              <a:xfrm>
                <a:off x="3666" y="97"/>
                <a:ext cx="176" cy="49"/>
                <a:chOff x="2848" y="848"/>
                <a:chExt cx="140" cy="98"/>
              </a:xfrm>
            </p:grpSpPr>
            <p:sp>
              <p:nvSpPr>
                <p:cNvPr id="194" name="Line 413"/>
                <p:cNvSpPr>
                  <a:spLocks noChangeShapeType="1"/>
                </p:cNvSpPr>
                <p:nvPr/>
              </p:nvSpPr>
              <p:spPr bwMode="auto">
                <a:xfrm flipV="1">
                  <a:off x="2848" y="848"/>
                  <a:ext cx="50" cy="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195" name="Line 414"/>
                <p:cNvSpPr>
                  <a:spLocks noChangeShapeType="1"/>
                </p:cNvSpPr>
                <p:nvPr/>
              </p:nvSpPr>
              <p:spPr bwMode="auto">
                <a:xfrm>
                  <a:off x="2944" y="946"/>
                  <a:ext cx="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196" name="Line 415"/>
                <p:cNvSpPr>
                  <a:spLocks noChangeShapeType="1"/>
                </p:cNvSpPr>
                <p:nvPr/>
              </p:nvSpPr>
              <p:spPr bwMode="auto">
                <a:xfrm>
                  <a:off x="2894" y="850"/>
                  <a:ext cx="52" cy="9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</p:grpSp>
          <p:grpSp>
            <p:nvGrpSpPr>
              <p:cNvPr id="190" name="Group 416"/>
              <p:cNvGrpSpPr>
                <a:grpSpLocks/>
              </p:cNvGrpSpPr>
              <p:nvPr/>
            </p:nvGrpSpPr>
            <p:grpSpPr bwMode="auto">
              <a:xfrm flipV="1">
                <a:off x="3666" y="407"/>
                <a:ext cx="176" cy="49"/>
                <a:chOff x="2848" y="848"/>
                <a:chExt cx="140" cy="98"/>
              </a:xfrm>
            </p:grpSpPr>
            <p:sp>
              <p:nvSpPr>
                <p:cNvPr id="191" name="Line 417"/>
                <p:cNvSpPr>
                  <a:spLocks noChangeShapeType="1"/>
                </p:cNvSpPr>
                <p:nvPr/>
              </p:nvSpPr>
              <p:spPr bwMode="auto">
                <a:xfrm flipV="1">
                  <a:off x="2848" y="848"/>
                  <a:ext cx="50" cy="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192" name="Line 418"/>
                <p:cNvSpPr>
                  <a:spLocks noChangeShapeType="1"/>
                </p:cNvSpPr>
                <p:nvPr/>
              </p:nvSpPr>
              <p:spPr bwMode="auto">
                <a:xfrm>
                  <a:off x="2944" y="946"/>
                  <a:ext cx="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193" name="Line 419"/>
                <p:cNvSpPr>
                  <a:spLocks noChangeShapeType="1"/>
                </p:cNvSpPr>
                <p:nvPr/>
              </p:nvSpPr>
              <p:spPr bwMode="auto">
                <a:xfrm>
                  <a:off x="2894" y="850"/>
                  <a:ext cx="52" cy="9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</p:grpSp>
        </p:grpSp>
        <p:grpSp>
          <p:nvGrpSpPr>
            <p:cNvPr id="21" name="Group 420"/>
            <p:cNvGrpSpPr>
              <a:grpSpLocks/>
            </p:cNvGrpSpPr>
            <p:nvPr/>
          </p:nvGrpSpPr>
          <p:grpSpPr bwMode="auto">
            <a:xfrm>
              <a:off x="3673" y="2417"/>
              <a:ext cx="220" cy="205"/>
              <a:chOff x="3600" y="97"/>
              <a:chExt cx="360" cy="359"/>
            </a:xfrm>
          </p:grpSpPr>
          <p:sp>
            <p:nvSpPr>
              <p:cNvPr id="171" name="Oval 421"/>
              <p:cNvSpPr>
                <a:spLocks noChangeArrowheads="1"/>
              </p:cNvSpPr>
              <p:nvPr/>
            </p:nvSpPr>
            <p:spPr bwMode="auto">
              <a:xfrm>
                <a:off x="3603" y="297"/>
                <a:ext cx="357" cy="97"/>
              </a:xfrm>
              <a:prstGeom prst="ellipse">
                <a:avLst/>
              </a:prstGeom>
              <a:solidFill>
                <a:schemeClr val="hlink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72" name="Line 422"/>
              <p:cNvSpPr>
                <a:spLocks noChangeShapeType="1"/>
              </p:cNvSpPr>
              <p:nvPr/>
            </p:nvSpPr>
            <p:spPr bwMode="auto">
              <a:xfrm>
                <a:off x="3603" y="289"/>
                <a:ext cx="0" cy="6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73" name="Line 423"/>
              <p:cNvSpPr>
                <a:spLocks noChangeShapeType="1"/>
              </p:cNvSpPr>
              <p:nvPr/>
            </p:nvSpPr>
            <p:spPr bwMode="auto">
              <a:xfrm>
                <a:off x="3960" y="289"/>
                <a:ext cx="0" cy="6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74" name="Rectangle 424"/>
              <p:cNvSpPr>
                <a:spLocks noChangeArrowheads="1"/>
              </p:cNvSpPr>
              <p:nvPr/>
            </p:nvSpPr>
            <p:spPr bwMode="auto">
              <a:xfrm>
                <a:off x="3603" y="289"/>
                <a:ext cx="354" cy="59"/>
              </a:xfrm>
              <a:prstGeom prst="rect">
                <a:avLst/>
              </a:prstGeom>
              <a:solidFill>
                <a:schemeClr val="hlink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th-TH"/>
              </a:p>
            </p:txBody>
          </p:sp>
          <p:sp>
            <p:nvSpPr>
              <p:cNvPr id="175" name="Oval 425"/>
              <p:cNvSpPr>
                <a:spLocks noChangeArrowheads="1"/>
              </p:cNvSpPr>
              <p:nvPr/>
            </p:nvSpPr>
            <p:spPr bwMode="auto">
              <a:xfrm>
                <a:off x="3600" y="219"/>
                <a:ext cx="357" cy="113"/>
              </a:xfrm>
              <a:prstGeom prst="ellipse">
                <a:avLst/>
              </a:prstGeom>
              <a:solidFill>
                <a:schemeClr val="hlink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grpSp>
            <p:nvGrpSpPr>
              <p:cNvPr id="176" name="Group 426"/>
              <p:cNvGrpSpPr>
                <a:grpSpLocks/>
              </p:cNvGrpSpPr>
              <p:nvPr/>
            </p:nvGrpSpPr>
            <p:grpSpPr bwMode="auto">
              <a:xfrm>
                <a:off x="3666" y="97"/>
                <a:ext cx="176" cy="49"/>
                <a:chOff x="2848" y="848"/>
                <a:chExt cx="140" cy="98"/>
              </a:xfrm>
            </p:grpSpPr>
            <p:sp>
              <p:nvSpPr>
                <p:cNvPr id="181" name="Line 427"/>
                <p:cNvSpPr>
                  <a:spLocks noChangeShapeType="1"/>
                </p:cNvSpPr>
                <p:nvPr/>
              </p:nvSpPr>
              <p:spPr bwMode="auto">
                <a:xfrm flipV="1">
                  <a:off x="2848" y="848"/>
                  <a:ext cx="50" cy="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182" name="Line 428"/>
                <p:cNvSpPr>
                  <a:spLocks noChangeShapeType="1"/>
                </p:cNvSpPr>
                <p:nvPr/>
              </p:nvSpPr>
              <p:spPr bwMode="auto">
                <a:xfrm>
                  <a:off x="2944" y="946"/>
                  <a:ext cx="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183" name="Line 429"/>
                <p:cNvSpPr>
                  <a:spLocks noChangeShapeType="1"/>
                </p:cNvSpPr>
                <p:nvPr/>
              </p:nvSpPr>
              <p:spPr bwMode="auto">
                <a:xfrm>
                  <a:off x="2894" y="850"/>
                  <a:ext cx="52" cy="9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</p:grpSp>
          <p:grpSp>
            <p:nvGrpSpPr>
              <p:cNvPr id="177" name="Group 430"/>
              <p:cNvGrpSpPr>
                <a:grpSpLocks/>
              </p:cNvGrpSpPr>
              <p:nvPr/>
            </p:nvGrpSpPr>
            <p:grpSpPr bwMode="auto">
              <a:xfrm flipV="1">
                <a:off x="3666" y="407"/>
                <a:ext cx="176" cy="49"/>
                <a:chOff x="2848" y="848"/>
                <a:chExt cx="140" cy="98"/>
              </a:xfrm>
            </p:grpSpPr>
            <p:sp>
              <p:nvSpPr>
                <p:cNvPr id="178" name="Line 431"/>
                <p:cNvSpPr>
                  <a:spLocks noChangeShapeType="1"/>
                </p:cNvSpPr>
                <p:nvPr/>
              </p:nvSpPr>
              <p:spPr bwMode="auto">
                <a:xfrm flipV="1">
                  <a:off x="2848" y="848"/>
                  <a:ext cx="50" cy="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179" name="Line 432"/>
                <p:cNvSpPr>
                  <a:spLocks noChangeShapeType="1"/>
                </p:cNvSpPr>
                <p:nvPr/>
              </p:nvSpPr>
              <p:spPr bwMode="auto">
                <a:xfrm>
                  <a:off x="2944" y="946"/>
                  <a:ext cx="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180" name="Line 433"/>
                <p:cNvSpPr>
                  <a:spLocks noChangeShapeType="1"/>
                </p:cNvSpPr>
                <p:nvPr/>
              </p:nvSpPr>
              <p:spPr bwMode="auto">
                <a:xfrm>
                  <a:off x="2894" y="850"/>
                  <a:ext cx="52" cy="9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</p:grpSp>
        </p:grpSp>
        <p:sp>
          <p:nvSpPr>
            <p:cNvPr id="22" name="Line 434"/>
            <p:cNvSpPr>
              <a:spLocks noChangeShapeType="1"/>
            </p:cNvSpPr>
            <p:nvPr/>
          </p:nvSpPr>
          <p:spPr bwMode="auto">
            <a:xfrm flipV="1">
              <a:off x="4430" y="2757"/>
              <a:ext cx="143" cy="2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23" name="Line 435"/>
            <p:cNvSpPr>
              <a:spLocks noChangeShapeType="1"/>
            </p:cNvSpPr>
            <p:nvPr/>
          </p:nvSpPr>
          <p:spPr bwMode="auto">
            <a:xfrm>
              <a:off x="4508" y="2592"/>
              <a:ext cx="103" cy="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24" name="Line 436"/>
            <p:cNvSpPr>
              <a:spLocks noChangeShapeType="1"/>
            </p:cNvSpPr>
            <p:nvPr/>
          </p:nvSpPr>
          <p:spPr bwMode="auto">
            <a:xfrm>
              <a:off x="4569" y="2542"/>
              <a:ext cx="1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25" name="Line 437"/>
            <p:cNvSpPr>
              <a:spLocks noChangeShapeType="1"/>
            </p:cNvSpPr>
            <p:nvPr/>
          </p:nvSpPr>
          <p:spPr bwMode="auto">
            <a:xfrm flipV="1">
              <a:off x="4718" y="2596"/>
              <a:ext cx="85" cy="6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26" name="Line 438"/>
            <p:cNvSpPr>
              <a:spLocks noChangeShapeType="1"/>
            </p:cNvSpPr>
            <p:nvPr/>
          </p:nvSpPr>
          <p:spPr bwMode="auto">
            <a:xfrm>
              <a:off x="3898" y="2546"/>
              <a:ext cx="4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grpSp>
          <p:nvGrpSpPr>
            <p:cNvPr id="27" name="Group 439"/>
            <p:cNvGrpSpPr>
              <a:grpSpLocks/>
            </p:cNvGrpSpPr>
            <p:nvPr/>
          </p:nvGrpSpPr>
          <p:grpSpPr bwMode="auto">
            <a:xfrm>
              <a:off x="3424" y="2213"/>
              <a:ext cx="209" cy="224"/>
              <a:chOff x="2870" y="1518"/>
              <a:chExt cx="292" cy="320"/>
            </a:xfrm>
          </p:grpSpPr>
          <p:graphicFrame>
            <p:nvGraphicFramePr>
              <p:cNvPr id="169" name="Object 440"/>
              <p:cNvGraphicFramePr>
                <a:graphicFrameLocks noChangeAspect="1"/>
              </p:cNvGraphicFramePr>
              <p:nvPr/>
            </p:nvGraphicFramePr>
            <p:xfrm>
              <a:off x="2870" y="1518"/>
              <a:ext cx="272" cy="282"/>
            </p:xfrm>
            <a:graphic>
              <a:graphicData uri="http://schemas.openxmlformats.org/presentationml/2006/ole">
                <p:oleObj spid="_x0000_s3076" name="Clip" r:id="rId7" imgW="819000" imgH="847800" progId="">
                  <p:embed/>
                </p:oleObj>
              </a:graphicData>
            </a:graphic>
          </p:graphicFrame>
          <p:graphicFrame>
            <p:nvGraphicFramePr>
              <p:cNvPr id="170" name="Object 441"/>
              <p:cNvGraphicFramePr>
                <a:graphicFrameLocks noChangeAspect="1"/>
              </p:cNvGraphicFramePr>
              <p:nvPr/>
            </p:nvGraphicFramePr>
            <p:xfrm>
              <a:off x="2913" y="1602"/>
              <a:ext cx="249" cy="236"/>
            </p:xfrm>
            <a:graphic>
              <a:graphicData uri="http://schemas.openxmlformats.org/presentationml/2006/ole">
                <p:oleObj spid="_x0000_s3077" name="Clip" r:id="rId8" imgW="1266840" imgH="1200240" progId="">
                  <p:embed/>
                </p:oleObj>
              </a:graphicData>
            </a:graphic>
          </p:graphicFrame>
        </p:grpSp>
        <p:grpSp>
          <p:nvGrpSpPr>
            <p:cNvPr id="28" name="Group 442"/>
            <p:cNvGrpSpPr>
              <a:grpSpLocks/>
            </p:cNvGrpSpPr>
            <p:nvPr/>
          </p:nvGrpSpPr>
          <p:grpSpPr bwMode="auto">
            <a:xfrm>
              <a:off x="3452" y="2447"/>
              <a:ext cx="139" cy="194"/>
              <a:chOff x="2556" y="2689"/>
              <a:chExt cx="183" cy="255"/>
            </a:xfrm>
          </p:grpSpPr>
          <p:pic>
            <p:nvPicPr>
              <p:cNvPr id="152" name="Picture 443" descr="31u_bnrz[1]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2609" y="2770"/>
                <a:ext cx="121" cy="174"/>
              </a:xfrm>
              <a:prstGeom prst="rect">
                <a:avLst/>
              </a:prstGeom>
              <a:noFill/>
            </p:spPr>
          </p:pic>
          <p:sp>
            <p:nvSpPr>
              <p:cNvPr id="153" name="Freeform 444"/>
              <p:cNvSpPr>
                <a:spLocks/>
              </p:cNvSpPr>
              <p:nvPr/>
            </p:nvSpPr>
            <p:spPr bwMode="auto">
              <a:xfrm>
                <a:off x="2605" y="2702"/>
                <a:ext cx="33" cy="39"/>
              </a:xfrm>
              <a:custGeom>
                <a:avLst/>
                <a:gdLst/>
                <a:ahLst/>
                <a:cxnLst>
                  <a:cxn ang="0">
                    <a:pos x="70" y="29"/>
                  </a:cxn>
                  <a:cxn ang="0">
                    <a:pos x="55" y="39"/>
                  </a:cxn>
                  <a:cxn ang="0">
                    <a:pos x="42" y="50"/>
                  </a:cxn>
                  <a:cxn ang="0">
                    <a:pos x="30" y="63"/>
                  </a:cxn>
                  <a:cxn ang="0">
                    <a:pos x="20" y="77"/>
                  </a:cxn>
                  <a:cxn ang="0">
                    <a:pos x="12" y="91"/>
                  </a:cxn>
                  <a:cxn ang="0">
                    <a:pos x="6" y="108"/>
                  </a:cxn>
                  <a:cxn ang="0">
                    <a:pos x="2" y="125"/>
                  </a:cxn>
                  <a:cxn ang="0">
                    <a:pos x="0" y="142"/>
                  </a:cxn>
                  <a:cxn ang="0">
                    <a:pos x="2" y="166"/>
                  </a:cxn>
                  <a:cxn ang="0">
                    <a:pos x="12" y="186"/>
                  </a:cxn>
                  <a:cxn ang="0">
                    <a:pos x="26" y="203"/>
                  </a:cxn>
                  <a:cxn ang="0">
                    <a:pos x="45" y="216"/>
                  </a:cxn>
                  <a:cxn ang="0">
                    <a:pos x="66" y="226"/>
                  </a:cxn>
                  <a:cxn ang="0">
                    <a:pos x="88" y="230"/>
                  </a:cxn>
                  <a:cxn ang="0">
                    <a:pos x="111" y="232"/>
                  </a:cxn>
                  <a:cxn ang="0">
                    <a:pos x="134" y="228"/>
                  </a:cxn>
                  <a:cxn ang="0">
                    <a:pos x="138" y="228"/>
                  </a:cxn>
                  <a:cxn ang="0">
                    <a:pos x="143" y="226"/>
                  </a:cxn>
                  <a:cxn ang="0">
                    <a:pos x="147" y="222"/>
                  </a:cxn>
                  <a:cxn ang="0">
                    <a:pos x="148" y="218"/>
                  </a:cxn>
                  <a:cxn ang="0">
                    <a:pos x="145" y="212"/>
                  </a:cxn>
                  <a:cxn ang="0">
                    <a:pos x="141" y="207"/>
                  </a:cxn>
                  <a:cxn ang="0">
                    <a:pos x="135" y="203"/>
                  </a:cxn>
                  <a:cxn ang="0">
                    <a:pos x="129" y="201"/>
                  </a:cxn>
                  <a:cxn ang="0">
                    <a:pos x="117" y="197"/>
                  </a:cxn>
                  <a:cxn ang="0">
                    <a:pos x="105" y="195"/>
                  </a:cxn>
                  <a:cxn ang="0">
                    <a:pos x="94" y="193"/>
                  </a:cxn>
                  <a:cxn ang="0">
                    <a:pos x="83" y="190"/>
                  </a:cxn>
                  <a:cxn ang="0">
                    <a:pos x="73" y="187"/>
                  </a:cxn>
                  <a:cxn ang="0">
                    <a:pos x="62" y="182"/>
                  </a:cxn>
                  <a:cxn ang="0">
                    <a:pos x="53" y="176"/>
                  </a:cxn>
                  <a:cxn ang="0">
                    <a:pos x="43" y="167"/>
                  </a:cxn>
                  <a:cxn ang="0">
                    <a:pos x="40" y="128"/>
                  </a:cxn>
                  <a:cxn ang="0">
                    <a:pos x="49" y="96"/>
                  </a:cxn>
                  <a:cxn ang="0">
                    <a:pos x="68" y="71"/>
                  </a:cxn>
                  <a:cxn ang="0">
                    <a:pos x="94" y="50"/>
                  </a:cxn>
                  <a:cxn ang="0">
                    <a:pos x="122" y="34"/>
                  </a:cxn>
                  <a:cxn ang="0">
                    <a:pos x="151" y="21"/>
                  </a:cxn>
                  <a:cxn ang="0">
                    <a:pos x="178" y="12"/>
                  </a:cxn>
                  <a:cxn ang="0">
                    <a:pos x="199" y="4"/>
                  </a:cxn>
                  <a:cxn ang="0">
                    <a:pos x="186" y="1"/>
                  </a:cxn>
                  <a:cxn ang="0">
                    <a:pos x="172" y="0"/>
                  </a:cxn>
                  <a:cxn ang="0">
                    <a:pos x="156" y="2"/>
                  </a:cxn>
                  <a:cxn ang="0">
                    <a:pos x="138" y="4"/>
                  </a:cxn>
                  <a:cxn ang="0">
                    <a:pos x="121" y="10"/>
                  </a:cxn>
                  <a:cxn ang="0">
                    <a:pos x="103" y="16"/>
                  </a:cxn>
                  <a:cxn ang="0">
                    <a:pos x="86" y="23"/>
                  </a:cxn>
                  <a:cxn ang="0">
                    <a:pos x="70" y="29"/>
                  </a:cxn>
                </a:cxnLst>
                <a:rect l="0" t="0" r="r" b="b"/>
                <a:pathLst>
                  <a:path w="199" h="232">
                    <a:moveTo>
                      <a:pt x="70" y="29"/>
                    </a:moveTo>
                    <a:lnTo>
                      <a:pt x="55" y="39"/>
                    </a:lnTo>
                    <a:lnTo>
                      <a:pt x="42" y="50"/>
                    </a:lnTo>
                    <a:lnTo>
                      <a:pt x="30" y="63"/>
                    </a:lnTo>
                    <a:lnTo>
                      <a:pt x="20" y="77"/>
                    </a:lnTo>
                    <a:lnTo>
                      <a:pt x="12" y="91"/>
                    </a:lnTo>
                    <a:lnTo>
                      <a:pt x="6" y="108"/>
                    </a:lnTo>
                    <a:lnTo>
                      <a:pt x="2" y="125"/>
                    </a:lnTo>
                    <a:lnTo>
                      <a:pt x="0" y="142"/>
                    </a:lnTo>
                    <a:lnTo>
                      <a:pt x="2" y="166"/>
                    </a:lnTo>
                    <a:lnTo>
                      <a:pt x="12" y="186"/>
                    </a:lnTo>
                    <a:lnTo>
                      <a:pt x="26" y="203"/>
                    </a:lnTo>
                    <a:lnTo>
                      <a:pt x="45" y="216"/>
                    </a:lnTo>
                    <a:lnTo>
                      <a:pt x="66" y="226"/>
                    </a:lnTo>
                    <a:lnTo>
                      <a:pt x="88" y="230"/>
                    </a:lnTo>
                    <a:lnTo>
                      <a:pt x="111" y="232"/>
                    </a:lnTo>
                    <a:lnTo>
                      <a:pt x="134" y="228"/>
                    </a:lnTo>
                    <a:lnTo>
                      <a:pt x="138" y="228"/>
                    </a:lnTo>
                    <a:lnTo>
                      <a:pt x="143" y="226"/>
                    </a:lnTo>
                    <a:lnTo>
                      <a:pt x="147" y="222"/>
                    </a:lnTo>
                    <a:lnTo>
                      <a:pt x="148" y="218"/>
                    </a:lnTo>
                    <a:lnTo>
                      <a:pt x="145" y="212"/>
                    </a:lnTo>
                    <a:lnTo>
                      <a:pt x="141" y="207"/>
                    </a:lnTo>
                    <a:lnTo>
                      <a:pt x="135" y="203"/>
                    </a:lnTo>
                    <a:lnTo>
                      <a:pt x="129" y="201"/>
                    </a:lnTo>
                    <a:lnTo>
                      <a:pt x="117" y="197"/>
                    </a:lnTo>
                    <a:lnTo>
                      <a:pt x="105" y="195"/>
                    </a:lnTo>
                    <a:lnTo>
                      <a:pt x="94" y="193"/>
                    </a:lnTo>
                    <a:lnTo>
                      <a:pt x="83" y="190"/>
                    </a:lnTo>
                    <a:lnTo>
                      <a:pt x="73" y="187"/>
                    </a:lnTo>
                    <a:lnTo>
                      <a:pt x="62" y="182"/>
                    </a:lnTo>
                    <a:lnTo>
                      <a:pt x="53" y="176"/>
                    </a:lnTo>
                    <a:lnTo>
                      <a:pt x="43" y="167"/>
                    </a:lnTo>
                    <a:lnTo>
                      <a:pt x="40" y="128"/>
                    </a:lnTo>
                    <a:lnTo>
                      <a:pt x="49" y="96"/>
                    </a:lnTo>
                    <a:lnTo>
                      <a:pt x="68" y="71"/>
                    </a:lnTo>
                    <a:lnTo>
                      <a:pt x="94" y="50"/>
                    </a:lnTo>
                    <a:lnTo>
                      <a:pt x="122" y="34"/>
                    </a:lnTo>
                    <a:lnTo>
                      <a:pt x="151" y="21"/>
                    </a:lnTo>
                    <a:lnTo>
                      <a:pt x="178" y="12"/>
                    </a:lnTo>
                    <a:lnTo>
                      <a:pt x="199" y="4"/>
                    </a:lnTo>
                    <a:lnTo>
                      <a:pt x="186" y="1"/>
                    </a:lnTo>
                    <a:lnTo>
                      <a:pt x="172" y="0"/>
                    </a:lnTo>
                    <a:lnTo>
                      <a:pt x="156" y="2"/>
                    </a:lnTo>
                    <a:lnTo>
                      <a:pt x="138" y="4"/>
                    </a:lnTo>
                    <a:lnTo>
                      <a:pt x="121" y="10"/>
                    </a:lnTo>
                    <a:lnTo>
                      <a:pt x="103" y="16"/>
                    </a:lnTo>
                    <a:lnTo>
                      <a:pt x="86" y="23"/>
                    </a:lnTo>
                    <a:lnTo>
                      <a:pt x="70" y="29"/>
                    </a:lnTo>
                    <a:close/>
                  </a:path>
                </a:pathLst>
              </a:custGeom>
              <a:solidFill>
                <a:srgbClr val="C9E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154" name="Freeform 445"/>
              <p:cNvSpPr>
                <a:spLocks/>
              </p:cNvSpPr>
              <p:nvPr/>
            </p:nvSpPr>
            <p:spPr bwMode="auto">
              <a:xfrm>
                <a:off x="2661" y="2701"/>
                <a:ext cx="22" cy="30"/>
              </a:xfrm>
              <a:custGeom>
                <a:avLst/>
                <a:gdLst/>
                <a:ahLst/>
                <a:cxnLst>
                  <a:cxn ang="0">
                    <a:pos x="108" y="59"/>
                  </a:cxn>
                  <a:cxn ang="0">
                    <a:pos x="113" y="77"/>
                  </a:cxn>
                  <a:cxn ang="0">
                    <a:pos x="111" y="94"/>
                  </a:cxn>
                  <a:cxn ang="0">
                    <a:pos x="103" y="108"/>
                  </a:cxn>
                  <a:cxn ang="0">
                    <a:pos x="91" y="121"/>
                  </a:cxn>
                  <a:cxn ang="0">
                    <a:pos x="77" y="132"/>
                  </a:cxn>
                  <a:cxn ang="0">
                    <a:pos x="61" y="144"/>
                  </a:cxn>
                  <a:cxn ang="0">
                    <a:pos x="45" y="154"/>
                  </a:cxn>
                  <a:cxn ang="0">
                    <a:pos x="30" y="164"/>
                  </a:cxn>
                  <a:cxn ang="0">
                    <a:pos x="28" y="168"/>
                  </a:cxn>
                  <a:cxn ang="0">
                    <a:pos x="27" y="170"/>
                  </a:cxn>
                  <a:cxn ang="0">
                    <a:pos x="27" y="174"/>
                  </a:cxn>
                  <a:cxn ang="0">
                    <a:pos x="28" y="177"/>
                  </a:cxn>
                  <a:cxn ang="0">
                    <a:pos x="32" y="179"/>
                  </a:cxn>
                  <a:cxn ang="0">
                    <a:pos x="35" y="180"/>
                  </a:cxn>
                  <a:cxn ang="0">
                    <a:pos x="37" y="180"/>
                  </a:cxn>
                  <a:cxn ang="0">
                    <a:pos x="41" y="179"/>
                  </a:cxn>
                  <a:cxn ang="0">
                    <a:pos x="60" y="169"/>
                  </a:cxn>
                  <a:cxn ang="0">
                    <a:pos x="77" y="158"/>
                  </a:cxn>
                  <a:cxn ang="0">
                    <a:pos x="94" y="145"/>
                  </a:cxn>
                  <a:cxn ang="0">
                    <a:pos x="109" y="130"/>
                  </a:cxn>
                  <a:cxn ang="0">
                    <a:pos x="120" y="114"/>
                  </a:cxn>
                  <a:cxn ang="0">
                    <a:pos x="127" y="95"/>
                  </a:cxn>
                  <a:cxn ang="0">
                    <a:pos x="128" y="76"/>
                  </a:cxn>
                  <a:cxn ang="0">
                    <a:pos x="123" y="55"/>
                  </a:cxn>
                  <a:cxn ang="0">
                    <a:pos x="113" y="39"/>
                  </a:cxn>
                  <a:cxn ang="0">
                    <a:pos x="97" y="25"/>
                  </a:cxn>
                  <a:cxn ang="0">
                    <a:pos x="79" y="15"/>
                  </a:cxn>
                  <a:cxn ang="0">
                    <a:pos x="57" y="7"/>
                  </a:cxn>
                  <a:cxn ang="0">
                    <a:pos x="36" y="2"/>
                  </a:cxn>
                  <a:cxn ang="0">
                    <a:pos x="19" y="0"/>
                  </a:cxn>
                  <a:cxn ang="0">
                    <a:pos x="6" y="0"/>
                  </a:cxn>
                  <a:cxn ang="0">
                    <a:pos x="0" y="4"/>
                  </a:cxn>
                  <a:cxn ang="0">
                    <a:pos x="14" y="9"/>
                  </a:cxn>
                  <a:cxn ang="0">
                    <a:pos x="29" y="14"/>
                  </a:cxn>
                  <a:cxn ang="0">
                    <a:pos x="46" y="19"/>
                  </a:cxn>
                  <a:cxn ang="0">
                    <a:pos x="61" y="23"/>
                  </a:cxn>
                  <a:cxn ang="0">
                    <a:pos x="76" y="29"/>
                  </a:cxn>
                  <a:cxn ang="0">
                    <a:pos x="89" y="37"/>
                  </a:cxn>
                  <a:cxn ang="0">
                    <a:pos x="100" y="46"/>
                  </a:cxn>
                  <a:cxn ang="0">
                    <a:pos x="108" y="59"/>
                  </a:cxn>
                </a:cxnLst>
                <a:rect l="0" t="0" r="r" b="b"/>
                <a:pathLst>
                  <a:path w="128" h="180">
                    <a:moveTo>
                      <a:pt x="108" y="59"/>
                    </a:moveTo>
                    <a:lnTo>
                      <a:pt x="113" y="77"/>
                    </a:lnTo>
                    <a:lnTo>
                      <a:pt x="111" y="94"/>
                    </a:lnTo>
                    <a:lnTo>
                      <a:pt x="103" y="108"/>
                    </a:lnTo>
                    <a:lnTo>
                      <a:pt x="91" y="121"/>
                    </a:lnTo>
                    <a:lnTo>
                      <a:pt x="77" y="132"/>
                    </a:lnTo>
                    <a:lnTo>
                      <a:pt x="61" y="144"/>
                    </a:lnTo>
                    <a:lnTo>
                      <a:pt x="45" y="154"/>
                    </a:lnTo>
                    <a:lnTo>
                      <a:pt x="30" y="164"/>
                    </a:lnTo>
                    <a:lnTo>
                      <a:pt x="28" y="168"/>
                    </a:lnTo>
                    <a:lnTo>
                      <a:pt x="27" y="170"/>
                    </a:lnTo>
                    <a:lnTo>
                      <a:pt x="27" y="174"/>
                    </a:lnTo>
                    <a:lnTo>
                      <a:pt x="28" y="177"/>
                    </a:lnTo>
                    <a:lnTo>
                      <a:pt x="32" y="179"/>
                    </a:lnTo>
                    <a:lnTo>
                      <a:pt x="35" y="180"/>
                    </a:lnTo>
                    <a:lnTo>
                      <a:pt x="37" y="180"/>
                    </a:lnTo>
                    <a:lnTo>
                      <a:pt x="41" y="179"/>
                    </a:lnTo>
                    <a:lnTo>
                      <a:pt x="60" y="169"/>
                    </a:lnTo>
                    <a:lnTo>
                      <a:pt x="77" y="158"/>
                    </a:lnTo>
                    <a:lnTo>
                      <a:pt x="94" y="145"/>
                    </a:lnTo>
                    <a:lnTo>
                      <a:pt x="109" y="130"/>
                    </a:lnTo>
                    <a:lnTo>
                      <a:pt x="120" y="114"/>
                    </a:lnTo>
                    <a:lnTo>
                      <a:pt x="127" y="95"/>
                    </a:lnTo>
                    <a:lnTo>
                      <a:pt x="128" y="76"/>
                    </a:lnTo>
                    <a:lnTo>
                      <a:pt x="123" y="55"/>
                    </a:lnTo>
                    <a:lnTo>
                      <a:pt x="113" y="39"/>
                    </a:lnTo>
                    <a:lnTo>
                      <a:pt x="97" y="25"/>
                    </a:lnTo>
                    <a:lnTo>
                      <a:pt x="79" y="15"/>
                    </a:lnTo>
                    <a:lnTo>
                      <a:pt x="57" y="7"/>
                    </a:lnTo>
                    <a:lnTo>
                      <a:pt x="36" y="2"/>
                    </a:lnTo>
                    <a:lnTo>
                      <a:pt x="19" y="0"/>
                    </a:lnTo>
                    <a:lnTo>
                      <a:pt x="6" y="0"/>
                    </a:lnTo>
                    <a:lnTo>
                      <a:pt x="0" y="4"/>
                    </a:lnTo>
                    <a:lnTo>
                      <a:pt x="14" y="9"/>
                    </a:lnTo>
                    <a:lnTo>
                      <a:pt x="29" y="14"/>
                    </a:lnTo>
                    <a:lnTo>
                      <a:pt x="46" y="19"/>
                    </a:lnTo>
                    <a:lnTo>
                      <a:pt x="61" y="23"/>
                    </a:lnTo>
                    <a:lnTo>
                      <a:pt x="76" y="29"/>
                    </a:lnTo>
                    <a:lnTo>
                      <a:pt x="89" y="37"/>
                    </a:lnTo>
                    <a:lnTo>
                      <a:pt x="100" y="46"/>
                    </a:lnTo>
                    <a:lnTo>
                      <a:pt x="108" y="59"/>
                    </a:lnTo>
                    <a:close/>
                  </a:path>
                </a:pathLst>
              </a:custGeom>
              <a:solidFill>
                <a:srgbClr val="C9E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155" name="Freeform 446"/>
              <p:cNvSpPr>
                <a:spLocks/>
              </p:cNvSpPr>
              <p:nvPr/>
            </p:nvSpPr>
            <p:spPr bwMode="auto">
              <a:xfrm>
                <a:off x="2584" y="2694"/>
                <a:ext cx="54" cy="63"/>
              </a:xfrm>
              <a:custGeom>
                <a:avLst/>
                <a:gdLst/>
                <a:ahLst/>
                <a:cxnLst>
                  <a:cxn ang="0">
                    <a:pos x="100" y="70"/>
                  </a:cxn>
                  <a:cxn ang="0">
                    <a:pos x="53" y="115"/>
                  </a:cxn>
                  <a:cxn ang="0">
                    <a:pos x="17" y="166"/>
                  </a:cxn>
                  <a:cxn ang="0">
                    <a:pos x="0" y="226"/>
                  </a:cxn>
                  <a:cxn ang="0">
                    <a:pos x="3" y="266"/>
                  </a:cxn>
                  <a:cxn ang="0">
                    <a:pos x="9" y="282"/>
                  </a:cxn>
                  <a:cxn ang="0">
                    <a:pos x="19" y="297"/>
                  </a:cxn>
                  <a:cxn ang="0">
                    <a:pos x="32" y="310"/>
                  </a:cxn>
                  <a:cxn ang="0">
                    <a:pos x="56" y="324"/>
                  </a:cxn>
                  <a:cxn ang="0">
                    <a:pos x="86" y="338"/>
                  </a:cxn>
                  <a:cxn ang="0">
                    <a:pos x="119" y="350"/>
                  </a:cxn>
                  <a:cxn ang="0">
                    <a:pos x="152" y="359"/>
                  </a:cxn>
                  <a:cxn ang="0">
                    <a:pos x="186" y="366"/>
                  </a:cxn>
                  <a:cxn ang="0">
                    <a:pos x="220" y="371"/>
                  </a:cxn>
                  <a:cxn ang="0">
                    <a:pos x="254" y="374"/>
                  </a:cxn>
                  <a:cxn ang="0">
                    <a:pos x="289" y="376"/>
                  </a:cxn>
                  <a:cxn ang="0">
                    <a:pos x="311" y="378"/>
                  </a:cxn>
                  <a:cxn ang="0">
                    <a:pos x="320" y="371"/>
                  </a:cxn>
                  <a:cxn ang="0">
                    <a:pos x="322" y="360"/>
                  </a:cxn>
                  <a:cxn ang="0">
                    <a:pos x="315" y="352"/>
                  </a:cxn>
                  <a:cxn ang="0">
                    <a:pos x="294" y="347"/>
                  </a:cxn>
                  <a:cxn ang="0">
                    <a:pos x="263" y="341"/>
                  </a:cxn>
                  <a:cxn ang="0">
                    <a:pos x="232" y="336"/>
                  </a:cxn>
                  <a:cxn ang="0">
                    <a:pos x="200" y="332"/>
                  </a:cxn>
                  <a:cxn ang="0">
                    <a:pos x="170" y="326"/>
                  </a:cxn>
                  <a:cxn ang="0">
                    <a:pos x="139" y="318"/>
                  </a:cxn>
                  <a:cxn ang="0">
                    <a:pos x="110" y="309"/>
                  </a:cxn>
                  <a:cxn ang="0">
                    <a:pos x="80" y="297"/>
                  </a:cxn>
                  <a:cxn ang="0">
                    <a:pos x="55" y="281"/>
                  </a:cxn>
                  <a:cxn ang="0">
                    <a:pos x="38" y="259"/>
                  </a:cxn>
                  <a:cxn ang="0">
                    <a:pos x="34" y="232"/>
                  </a:cxn>
                  <a:cxn ang="0">
                    <a:pos x="38" y="200"/>
                  </a:cxn>
                  <a:cxn ang="0">
                    <a:pos x="51" y="170"/>
                  </a:cxn>
                  <a:cxn ang="0">
                    <a:pos x="71" y="137"/>
                  </a:cxn>
                  <a:cxn ang="0">
                    <a:pos x="94" y="110"/>
                  </a:cxn>
                  <a:cxn ang="0">
                    <a:pos x="123" y="82"/>
                  </a:cxn>
                  <a:cxn ang="0">
                    <a:pos x="153" y="57"/>
                  </a:cxn>
                  <a:cxn ang="0">
                    <a:pos x="195" y="38"/>
                  </a:cxn>
                  <a:cxn ang="0">
                    <a:pos x="238" y="20"/>
                  </a:cxn>
                  <a:cxn ang="0">
                    <a:pos x="264" y="7"/>
                  </a:cxn>
                  <a:cxn ang="0">
                    <a:pos x="256" y="0"/>
                  </a:cxn>
                  <a:cxn ang="0">
                    <a:pos x="221" y="4"/>
                  </a:cxn>
                  <a:cxn ang="0">
                    <a:pos x="180" y="18"/>
                  </a:cxn>
                  <a:cxn ang="0">
                    <a:pos x="141" y="38"/>
                  </a:cxn>
                </a:cxnLst>
                <a:rect l="0" t="0" r="r" b="b"/>
                <a:pathLst>
                  <a:path w="322" h="378">
                    <a:moveTo>
                      <a:pt x="125" y="49"/>
                    </a:moveTo>
                    <a:lnTo>
                      <a:pt x="100" y="70"/>
                    </a:lnTo>
                    <a:lnTo>
                      <a:pt x="76" y="90"/>
                    </a:lnTo>
                    <a:lnTo>
                      <a:pt x="53" y="115"/>
                    </a:lnTo>
                    <a:lnTo>
                      <a:pt x="34" y="140"/>
                    </a:lnTo>
                    <a:lnTo>
                      <a:pt x="17" y="166"/>
                    </a:lnTo>
                    <a:lnTo>
                      <a:pt x="5" y="195"/>
                    </a:lnTo>
                    <a:lnTo>
                      <a:pt x="0" y="226"/>
                    </a:lnTo>
                    <a:lnTo>
                      <a:pt x="1" y="258"/>
                    </a:lnTo>
                    <a:lnTo>
                      <a:pt x="3" y="266"/>
                    </a:lnTo>
                    <a:lnTo>
                      <a:pt x="5" y="275"/>
                    </a:lnTo>
                    <a:lnTo>
                      <a:pt x="9" y="282"/>
                    </a:lnTo>
                    <a:lnTo>
                      <a:pt x="14" y="290"/>
                    </a:lnTo>
                    <a:lnTo>
                      <a:pt x="19" y="297"/>
                    </a:lnTo>
                    <a:lnTo>
                      <a:pt x="26" y="304"/>
                    </a:lnTo>
                    <a:lnTo>
                      <a:pt x="32" y="310"/>
                    </a:lnTo>
                    <a:lnTo>
                      <a:pt x="41" y="314"/>
                    </a:lnTo>
                    <a:lnTo>
                      <a:pt x="56" y="324"/>
                    </a:lnTo>
                    <a:lnTo>
                      <a:pt x="71" y="332"/>
                    </a:lnTo>
                    <a:lnTo>
                      <a:pt x="86" y="338"/>
                    </a:lnTo>
                    <a:lnTo>
                      <a:pt x="103" y="344"/>
                    </a:lnTo>
                    <a:lnTo>
                      <a:pt x="119" y="350"/>
                    </a:lnTo>
                    <a:lnTo>
                      <a:pt x="136" y="355"/>
                    </a:lnTo>
                    <a:lnTo>
                      <a:pt x="152" y="359"/>
                    </a:lnTo>
                    <a:lnTo>
                      <a:pt x="168" y="363"/>
                    </a:lnTo>
                    <a:lnTo>
                      <a:pt x="186" y="366"/>
                    </a:lnTo>
                    <a:lnTo>
                      <a:pt x="202" y="368"/>
                    </a:lnTo>
                    <a:lnTo>
                      <a:pt x="220" y="371"/>
                    </a:lnTo>
                    <a:lnTo>
                      <a:pt x="238" y="373"/>
                    </a:lnTo>
                    <a:lnTo>
                      <a:pt x="254" y="374"/>
                    </a:lnTo>
                    <a:lnTo>
                      <a:pt x="272" y="375"/>
                    </a:lnTo>
                    <a:lnTo>
                      <a:pt x="289" y="376"/>
                    </a:lnTo>
                    <a:lnTo>
                      <a:pt x="306" y="378"/>
                    </a:lnTo>
                    <a:lnTo>
                      <a:pt x="311" y="378"/>
                    </a:lnTo>
                    <a:lnTo>
                      <a:pt x="316" y="375"/>
                    </a:lnTo>
                    <a:lnTo>
                      <a:pt x="320" y="371"/>
                    </a:lnTo>
                    <a:lnTo>
                      <a:pt x="322" y="366"/>
                    </a:lnTo>
                    <a:lnTo>
                      <a:pt x="322" y="360"/>
                    </a:lnTo>
                    <a:lnTo>
                      <a:pt x="320" y="356"/>
                    </a:lnTo>
                    <a:lnTo>
                      <a:pt x="315" y="352"/>
                    </a:lnTo>
                    <a:lnTo>
                      <a:pt x="309" y="350"/>
                    </a:lnTo>
                    <a:lnTo>
                      <a:pt x="294" y="347"/>
                    </a:lnTo>
                    <a:lnTo>
                      <a:pt x="279" y="344"/>
                    </a:lnTo>
                    <a:lnTo>
                      <a:pt x="263" y="341"/>
                    </a:lnTo>
                    <a:lnTo>
                      <a:pt x="247" y="338"/>
                    </a:lnTo>
                    <a:lnTo>
                      <a:pt x="232" y="336"/>
                    </a:lnTo>
                    <a:lnTo>
                      <a:pt x="216" y="334"/>
                    </a:lnTo>
                    <a:lnTo>
                      <a:pt x="200" y="332"/>
                    </a:lnTo>
                    <a:lnTo>
                      <a:pt x="185" y="328"/>
                    </a:lnTo>
                    <a:lnTo>
                      <a:pt x="170" y="326"/>
                    </a:lnTo>
                    <a:lnTo>
                      <a:pt x="154" y="322"/>
                    </a:lnTo>
                    <a:lnTo>
                      <a:pt x="139" y="318"/>
                    </a:lnTo>
                    <a:lnTo>
                      <a:pt x="124" y="314"/>
                    </a:lnTo>
                    <a:lnTo>
                      <a:pt x="110" y="309"/>
                    </a:lnTo>
                    <a:lnTo>
                      <a:pt x="94" y="303"/>
                    </a:lnTo>
                    <a:lnTo>
                      <a:pt x="80" y="297"/>
                    </a:lnTo>
                    <a:lnTo>
                      <a:pt x="66" y="289"/>
                    </a:lnTo>
                    <a:lnTo>
                      <a:pt x="55" y="281"/>
                    </a:lnTo>
                    <a:lnTo>
                      <a:pt x="45" y="271"/>
                    </a:lnTo>
                    <a:lnTo>
                      <a:pt x="38" y="259"/>
                    </a:lnTo>
                    <a:lnTo>
                      <a:pt x="35" y="245"/>
                    </a:lnTo>
                    <a:lnTo>
                      <a:pt x="34" y="232"/>
                    </a:lnTo>
                    <a:lnTo>
                      <a:pt x="35" y="216"/>
                    </a:lnTo>
                    <a:lnTo>
                      <a:pt x="38" y="200"/>
                    </a:lnTo>
                    <a:lnTo>
                      <a:pt x="43" y="187"/>
                    </a:lnTo>
                    <a:lnTo>
                      <a:pt x="51" y="170"/>
                    </a:lnTo>
                    <a:lnTo>
                      <a:pt x="60" y="152"/>
                    </a:lnTo>
                    <a:lnTo>
                      <a:pt x="71" y="137"/>
                    </a:lnTo>
                    <a:lnTo>
                      <a:pt x="83" y="124"/>
                    </a:lnTo>
                    <a:lnTo>
                      <a:pt x="94" y="110"/>
                    </a:lnTo>
                    <a:lnTo>
                      <a:pt x="107" y="96"/>
                    </a:lnTo>
                    <a:lnTo>
                      <a:pt x="123" y="82"/>
                    </a:lnTo>
                    <a:lnTo>
                      <a:pt x="138" y="69"/>
                    </a:lnTo>
                    <a:lnTo>
                      <a:pt x="153" y="57"/>
                    </a:lnTo>
                    <a:lnTo>
                      <a:pt x="173" y="47"/>
                    </a:lnTo>
                    <a:lnTo>
                      <a:pt x="195" y="38"/>
                    </a:lnTo>
                    <a:lnTo>
                      <a:pt x="218" y="28"/>
                    </a:lnTo>
                    <a:lnTo>
                      <a:pt x="238" y="20"/>
                    </a:lnTo>
                    <a:lnTo>
                      <a:pt x="254" y="13"/>
                    </a:lnTo>
                    <a:lnTo>
                      <a:pt x="264" y="7"/>
                    </a:lnTo>
                    <a:lnTo>
                      <a:pt x="268" y="2"/>
                    </a:lnTo>
                    <a:lnTo>
                      <a:pt x="256" y="0"/>
                    </a:lnTo>
                    <a:lnTo>
                      <a:pt x="240" y="1"/>
                    </a:lnTo>
                    <a:lnTo>
                      <a:pt x="221" y="4"/>
                    </a:lnTo>
                    <a:lnTo>
                      <a:pt x="201" y="10"/>
                    </a:lnTo>
                    <a:lnTo>
                      <a:pt x="180" y="18"/>
                    </a:lnTo>
                    <a:lnTo>
                      <a:pt x="160" y="27"/>
                    </a:lnTo>
                    <a:lnTo>
                      <a:pt x="141" y="38"/>
                    </a:lnTo>
                    <a:lnTo>
                      <a:pt x="125" y="49"/>
                    </a:lnTo>
                    <a:close/>
                  </a:path>
                </a:pathLst>
              </a:custGeom>
              <a:solidFill>
                <a:srgbClr val="C9E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156" name="Freeform 447"/>
              <p:cNvSpPr>
                <a:spLocks/>
              </p:cNvSpPr>
              <p:nvPr/>
            </p:nvSpPr>
            <p:spPr bwMode="auto">
              <a:xfrm>
                <a:off x="2660" y="2692"/>
                <a:ext cx="47" cy="42"/>
              </a:xfrm>
              <a:custGeom>
                <a:avLst/>
                <a:gdLst/>
                <a:ahLst/>
                <a:cxnLst>
                  <a:cxn ang="0">
                    <a:pos x="235" y="77"/>
                  </a:cxn>
                  <a:cxn ang="0">
                    <a:pos x="248" y="91"/>
                  </a:cxn>
                  <a:cxn ang="0">
                    <a:pos x="256" y="107"/>
                  </a:cxn>
                  <a:cxn ang="0">
                    <a:pos x="259" y="124"/>
                  </a:cxn>
                  <a:cxn ang="0">
                    <a:pos x="259" y="142"/>
                  </a:cxn>
                  <a:cxn ang="0">
                    <a:pos x="257" y="157"/>
                  </a:cxn>
                  <a:cxn ang="0">
                    <a:pos x="252" y="170"/>
                  </a:cxn>
                  <a:cxn ang="0">
                    <a:pos x="244" y="183"/>
                  </a:cxn>
                  <a:cxn ang="0">
                    <a:pos x="236" y="193"/>
                  </a:cxn>
                  <a:cxn ang="0">
                    <a:pos x="225" y="204"/>
                  </a:cxn>
                  <a:cxn ang="0">
                    <a:pos x="215" y="214"/>
                  </a:cxn>
                  <a:cxn ang="0">
                    <a:pos x="204" y="224"/>
                  </a:cxn>
                  <a:cxn ang="0">
                    <a:pos x="194" y="234"/>
                  </a:cxn>
                  <a:cxn ang="0">
                    <a:pos x="191" y="238"/>
                  </a:cxn>
                  <a:cxn ang="0">
                    <a:pos x="191" y="241"/>
                  </a:cxn>
                  <a:cxn ang="0">
                    <a:pos x="191" y="245"/>
                  </a:cxn>
                  <a:cxn ang="0">
                    <a:pos x="194" y="248"/>
                  </a:cxn>
                  <a:cxn ang="0">
                    <a:pos x="197" y="250"/>
                  </a:cxn>
                  <a:cxn ang="0">
                    <a:pos x="202" y="252"/>
                  </a:cxn>
                  <a:cxn ang="0">
                    <a:pos x="205" y="250"/>
                  </a:cxn>
                  <a:cxn ang="0">
                    <a:pos x="209" y="248"/>
                  </a:cxn>
                  <a:cxn ang="0">
                    <a:pos x="232" y="233"/>
                  </a:cxn>
                  <a:cxn ang="0">
                    <a:pos x="252" y="214"/>
                  </a:cxn>
                  <a:cxn ang="0">
                    <a:pos x="268" y="192"/>
                  </a:cxn>
                  <a:cxn ang="0">
                    <a:pos x="278" y="167"/>
                  </a:cxn>
                  <a:cxn ang="0">
                    <a:pos x="283" y="141"/>
                  </a:cxn>
                  <a:cxn ang="0">
                    <a:pos x="280" y="115"/>
                  </a:cxn>
                  <a:cxn ang="0">
                    <a:pos x="271" y="91"/>
                  </a:cxn>
                  <a:cxn ang="0">
                    <a:pos x="252" y="69"/>
                  </a:cxn>
                  <a:cxn ang="0">
                    <a:pos x="238" y="57"/>
                  </a:cxn>
                  <a:cxn ang="0">
                    <a:pos x="222" y="48"/>
                  </a:cxn>
                  <a:cxn ang="0">
                    <a:pos x="204" y="39"/>
                  </a:cxn>
                  <a:cxn ang="0">
                    <a:pos x="184" y="31"/>
                  </a:cxn>
                  <a:cxn ang="0">
                    <a:pos x="164" y="23"/>
                  </a:cxn>
                  <a:cxn ang="0">
                    <a:pos x="144" y="17"/>
                  </a:cxn>
                  <a:cxn ang="0">
                    <a:pos x="123" y="13"/>
                  </a:cxn>
                  <a:cxn ang="0">
                    <a:pos x="103" y="8"/>
                  </a:cxn>
                  <a:cxn ang="0">
                    <a:pos x="83" y="5"/>
                  </a:cxn>
                  <a:cxn ang="0">
                    <a:pos x="66" y="2"/>
                  </a:cxn>
                  <a:cxn ang="0">
                    <a:pos x="48" y="0"/>
                  </a:cxn>
                  <a:cxn ang="0">
                    <a:pos x="34" y="0"/>
                  </a:cxn>
                  <a:cxn ang="0">
                    <a:pos x="21" y="0"/>
                  </a:cxn>
                  <a:cxn ang="0">
                    <a:pos x="11" y="0"/>
                  </a:cxn>
                  <a:cxn ang="0">
                    <a:pos x="4" y="2"/>
                  </a:cxn>
                  <a:cxn ang="0">
                    <a:pos x="0" y="5"/>
                  </a:cxn>
                  <a:cxn ang="0">
                    <a:pos x="12" y="7"/>
                  </a:cxn>
                  <a:cxn ang="0">
                    <a:pos x="24" y="8"/>
                  </a:cxn>
                  <a:cxn ang="0">
                    <a:pos x="38" y="10"/>
                  </a:cxn>
                  <a:cxn ang="0">
                    <a:pos x="52" y="13"/>
                  </a:cxn>
                  <a:cxn ang="0">
                    <a:pos x="66" y="16"/>
                  </a:cxn>
                  <a:cxn ang="0">
                    <a:pos x="82" y="18"/>
                  </a:cxn>
                  <a:cxn ang="0">
                    <a:pos x="98" y="22"/>
                  </a:cxn>
                  <a:cxn ang="0">
                    <a:pos x="114" y="25"/>
                  </a:cxn>
                  <a:cxn ang="0">
                    <a:pos x="129" y="30"/>
                  </a:cxn>
                  <a:cxn ang="0">
                    <a:pos x="146" y="34"/>
                  </a:cxn>
                  <a:cxn ang="0">
                    <a:pos x="162" y="39"/>
                  </a:cxn>
                  <a:cxn ang="0">
                    <a:pos x="177" y="45"/>
                  </a:cxn>
                  <a:cxn ang="0">
                    <a:pos x="193" y="52"/>
                  </a:cxn>
                  <a:cxn ang="0">
                    <a:pos x="208" y="60"/>
                  </a:cxn>
                  <a:cxn ang="0">
                    <a:pos x="222" y="68"/>
                  </a:cxn>
                  <a:cxn ang="0">
                    <a:pos x="235" y="77"/>
                  </a:cxn>
                </a:cxnLst>
                <a:rect l="0" t="0" r="r" b="b"/>
                <a:pathLst>
                  <a:path w="283" h="252">
                    <a:moveTo>
                      <a:pt x="235" y="77"/>
                    </a:moveTo>
                    <a:lnTo>
                      <a:pt x="248" y="91"/>
                    </a:lnTo>
                    <a:lnTo>
                      <a:pt x="256" y="107"/>
                    </a:lnTo>
                    <a:lnTo>
                      <a:pt x="259" y="124"/>
                    </a:lnTo>
                    <a:lnTo>
                      <a:pt x="259" y="142"/>
                    </a:lnTo>
                    <a:lnTo>
                      <a:pt x="257" y="157"/>
                    </a:lnTo>
                    <a:lnTo>
                      <a:pt x="252" y="170"/>
                    </a:lnTo>
                    <a:lnTo>
                      <a:pt x="244" y="183"/>
                    </a:lnTo>
                    <a:lnTo>
                      <a:pt x="236" y="193"/>
                    </a:lnTo>
                    <a:lnTo>
                      <a:pt x="225" y="204"/>
                    </a:lnTo>
                    <a:lnTo>
                      <a:pt x="215" y="214"/>
                    </a:lnTo>
                    <a:lnTo>
                      <a:pt x="204" y="224"/>
                    </a:lnTo>
                    <a:lnTo>
                      <a:pt x="194" y="234"/>
                    </a:lnTo>
                    <a:lnTo>
                      <a:pt x="191" y="238"/>
                    </a:lnTo>
                    <a:lnTo>
                      <a:pt x="191" y="241"/>
                    </a:lnTo>
                    <a:lnTo>
                      <a:pt x="191" y="245"/>
                    </a:lnTo>
                    <a:lnTo>
                      <a:pt x="194" y="248"/>
                    </a:lnTo>
                    <a:lnTo>
                      <a:pt x="197" y="250"/>
                    </a:lnTo>
                    <a:lnTo>
                      <a:pt x="202" y="252"/>
                    </a:lnTo>
                    <a:lnTo>
                      <a:pt x="205" y="250"/>
                    </a:lnTo>
                    <a:lnTo>
                      <a:pt x="209" y="248"/>
                    </a:lnTo>
                    <a:lnTo>
                      <a:pt x="232" y="233"/>
                    </a:lnTo>
                    <a:lnTo>
                      <a:pt x="252" y="214"/>
                    </a:lnTo>
                    <a:lnTo>
                      <a:pt x="268" y="192"/>
                    </a:lnTo>
                    <a:lnTo>
                      <a:pt x="278" y="167"/>
                    </a:lnTo>
                    <a:lnTo>
                      <a:pt x="283" y="141"/>
                    </a:lnTo>
                    <a:lnTo>
                      <a:pt x="280" y="115"/>
                    </a:lnTo>
                    <a:lnTo>
                      <a:pt x="271" y="91"/>
                    </a:lnTo>
                    <a:lnTo>
                      <a:pt x="252" y="69"/>
                    </a:lnTo>
                    <a:lnTo>
                      <a:pt x="238" y="57"/>
                    </a:lnTo>
                    <a:lnTo>
                      <a:pt x="222" y="48"/>
                    </a:lnTo>
                    <a:lnTo>
                      <a:pt x="204" y="39"/>
                    </a:lnTo>
                    <a:lnTo>
                      <a:pt x="184" y="31"/>
                    </a:lnTo>
                    <a:lnTo>
                      <a:pt x="164" y="23"/>
                    </a:lnTo>
                    <a:lnTo>
                      <a:pt x="144" y="17"/>
                    </a:lnTo>
                    <a:lnTo>
                      <a:pt x="123" y="13"/>
                    </a:lnTo>
                    <a:lnTo>
                      <a:pt x="103" y="8"/>
                    </a:lnTo>
                    <a:lnTo>
                      <a:pt x="83" y="5"/>
                    </a:lnTo>
                    <a:lnTo>
                      <a:pt x="66" y="2"/>
                    </a:lnTo>
                    <a:lnTo>
                      <a:pt x="48" y="0"/>
                    </a:lnTo>
                    <a:lnTo>
                      <a:pt x="34" y="0"/>
                    </a:lnTo>
                    <a:lnTo>
                      <a:pt x="21" y="0"/>
                    </a:lnTo>
                    <a:lnTo>
                      <a:pt x="11" y="0"/>
                    </a:lnTo>
                    <a:lnTo>
                      <a:pt x="4" y="2"/>
                    </a:lnTo>
                    <a:lnTo>
                      <a:pt x="0" y="5"/>
                    </a:lnTo>
                    <a:lnTo>
                      <a:pt x="12" y="7"/>
                    </a:lnTo>
                    <a:lnTo>
                      <a:pt x="24" y="8"/>
                    </a:lnTo>
                    <a:lnTo>
                      <a:pt x="38" y="10"/>
                    </a:lnTo>
                    <a:lnTo>
                      <a:pt x="52" y="13"/>
                    </a:lnTo>
                    <a:lnTo>
                      <a:pt x="66" y="16"/>
                    </a:lnTo>
                    <a:lnTo>
                      <a:pt x="82" y="18"/>
                    </a:lnTo>
                    <a:lnTo>
                      <a:pt x="98" y="22"/>
                    </a:lnTo>
                    <a:lnTo>
                      <a:pt x="114" y="25"/>
                    </a:lnTo>
                    <a:lnTo>
                      <a:pt x="129" y="30"/>
                    </a:lnTo>
                    <a:lnTo>
                      <a:pt x="146" y="34"/>
                    </a:lnTo>
                    <a:lnTo>
                      <a:pt x="162" y="39"/>
                    </a:lnTo>
                    <a:lnTo>
                      <a:pt x="177" y="45"/>
                    </a:lnTo>
                    <a:lnTo>
                      <a:pt x="193" y="52"/>
                    </a:lnTo>
                    <a:lnTo>
                      <a:pt x="208" y="60"/>
                    </a:lnTo>
                    <a:lnTo>
                      <a:pt x="222" y="68"/>
                    </a:lnTo>
                    <a:lnTo>
                      <a:pt x="235" y="77"/>
                    </a:lnTo>
                    <a:close/>
                  </a:path>
                </a:pathLst>
              </a:custGeom>
              <a:solidFill>
                <a:srgbClr val="C9E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157" name="Freeform 448"/>
              <p:cNvSpPr>
                <a:spLocks/>
              </p:cNvSpPr>
              <p:nvPr/>
            </p:nvSpPr>
            <p:spPr bwMode="auto">
              <a:xfrm>
                <a:off x="2564" y="2712"/>
                <a:ext cx="19" cy="39"/>
              </a:xfrm>
              <a:custGeom>
                <a:avLst/>
                <a:gdLst/>
                <a:ahLst/>
                <a:cxnLst>
                  <a:cxn ang="0">
                    <a:pos x="0" y="130"/>
                  </a:cxn>
                  <a:cxn ang="0">
                    <a:pos x="0" y="149"/>
                  </a:cxn>
                  <a:cxn ang="0">
                    <a:pos x="4" y="168"/>
                  </a:cxn>
                  <a:cxn ang="0">
                    <a:pos x="12" y="185"/>
                  </a:cxn>
                  <a:cxn ang="0">
                    <a:pos x="24" y="200"/>
                  </a:cxn>
                  <a:cxn ang="0">
                    <a:pos x="38" y="213"/>
                  </a:cxn>
                  <a:cxn ang="0">
                    <a:pos x="55" y="224"/>
                  </a:cxn>
                  <a:cxn ang="0">
                    <a:pos x="73" y="232"/>
                  </a:cxn>
                  <a:cxn ang="0">
                    <a:pos x="92" y="237"/>
                  </a:cxn>
                  <a:cxn ang="0">
                    <a:pos x="98" y="238"/>
                  </a:cxn>
                  <a:cxn ang="0">
                    <a:pos x="104" y="235"/>
                  </a:cxn>
                  <a:cxn ang="0">
                    <a:pos x="109" y="232"/>
                  </a:cxn>
                  <a:cxn ang="0">
                    <a:pos x="111" y="227"/>
                  </a:cxn>
                  <a:cxn ang="0">
                    <a:pos x="111" y="222"/>
                  </a:cxn>
                  <a:cxn ang="0">
                    <a:pos x="110" y="216"/>
                  </a:cxn>
                  <a:cxn ang="0">
                    <a:pos x="106" y="211"/>
                  </a:cxn>
                  <a:cxn ang="0">
                    <a:pos x="100" y="209"/>
                  </a:cxn>
                  <a:cxn ang="0">
                    <a:pos x="82" y="202"/>
                  </a:cxn>
                  <a:cxn ang="0">
                    <a:pos x="64" y="193"/>
                  </a:cxn>
                  <a:cxn ang="0">
                    <a:pos x="50" y="180"/>
                  </a:cxn>
                  <a:cxn ang="0">
                    <a:pos x="39" y="167"/>
                  </a:cxn>
                  <a:cxn ang="0">
                    <a:pos x="32" y="149"/>
                  </a:cxn>
                  <a:cxn ang="0">
                    <a:pos x="29" y="131"/>
                  </a:cxn>
                  <a:cxn ang="0">
                    <a:pos x="29" y="111"/>
                  </a:cxn>
                  <a:cxn ang="0">
                    <a:pos x="35" y="91"/>
                  </a:cxn>
                  <a:cxn ang="0">
                    <a:pos x="42" y="76"/>
                  </a:cxn>
                  <a:cxn ang="0">
                    <a:pos x="51" y="62"/>
                  </a:cxn>
                  <a:cxn ang="0">
                    <a:pos x="62" y="49"/>
                  </a:cxn>
                  <a:cxn ang="0">
                    <a:pos x="73" y="38"/>
                  </a:cxn>
                  <a:cxn ang="0">
                    <a:pos x="84" y="28"/>
                  </a:cxn>
                  <a:cxn ang="0">
                    <a:pos x="96" y="18"/>
                  </a:cxn>
                  <a:cxn ang="0">
                    <a:pos x="106" y="9"/>
                  </a:cxn>
                  <a:cxn ang="0">
                    <a:pos x="114" y="1"/>
                  </a:cxn>
                  <a:cxn ang="0">
                    <a:pos x="106" y="0"/>
                  </a:cxn>
                  <a:cxn ang="0">
                    <a:pos x="93" y="6"/>
                  </a:cxn>
                  <a:cxn ang="0">
                    <a:pos x="76" y="18"/>
                  </a:cxn>
                  <a:cxn ang="0">
                    <a:pos x="56" y="36"/>
                  </a:cxn>
                  <a:cxn ang="0">
                    <a:pos x="37" y="57"/>
                  </a:cxn>
                  <a:cxn ang="0">
                    <a:pos x="20" y="80"/>
                  </a:cxn>
                  <a:cxn ang="0">
                    <a:pos x="7" y="106"/>
                  </a:cxn>
                  <a:cxn ang="0">
                    <a:pos x="0" y="130"/>
                  </a:cxn>
                </a:cxnLst>
                <a:rect l="0" t="0" r="r" b="b"/>
                <a:pathLst>
                  <a:path w="114" h="238">
                    <a:moveTo>
                      <a:pt x="0" y="130"/>
                    </a:moveTo>
                    <a:lnTo>
                      <a:pt x="0" y="149"/>
                    </a:lnTo>
                    <a:lnTo>
                      <a:pt x="4" y="168"/>
                    </a:lnTo>
                    <a:lnTo>
                      <a:pt x="12" y="185"/>
                    </a:lnTo>
                    <a:lnTo>
                      <a:pt x="24" y="200"/>
                    </a:lnTo>
                    <a:lnTo>
                      <a:pt x="38" y="213"/>
                    </a:lnTo>
                    <a:lnTo>
                      <a:pt x="55" y="224"/>
                    </a:lnTo>
                    <a:lnTo>
                      <a:pt x="73" y="232"/>
                    </a:lnTo>
                    <a:lnTo>
                      <a:pt x="92" y="237"/>
                    </a:lnTo>
                    <a:lnTo>
                      <a:pt x="98" y="238"/>
                    </a:lnTo>
                    <a:lnTo>
                      <a:pt x="104" y="235"/>
                    </a:lnTo>
                    <a:lnTo>
                      <a:pt x="109" y="232"/>
                    </a:lnTo>
                    <a:lnTo>
                      <a:pt x="111" y="227"/>
                    </a:lnTo>
                    <a:lnTo>
                      <a:pt x="111" y="222"/>
                    </a:lnTo>
                    <a:lnTo>
                      <a:pt x="110" y="216"/>
                    </a:lnTo>
                    <a:lnTo>
                      <a:pt x="106" y="211"/>
                    </a:lnTo>
                    <a:lnTo>
                      <a:pt x="100" y="209"/>
                    </a:lnTo>
                    <a:lnTo>
                      <a:pt x="82" y="202"/>
                    </a:lnTo>
                    <a:lnTo>
                      <a:pt x="64" y="193"/>
                    </a:lnTo>
                    <a:lnTo>
                      <a:pt x="50" y="180"/>
                    </a:lnTo>
                    <a:lnTo>
                      <a:pt x="39" y="167"/>
                    </a:lnTo>
                    <a:lnTo>
                      <a:pt x="32" y="149"/>
                    </a:lnTo>
                    <a:lnTo>
                      <a:pt x="29" y="131"/>
                    </a:lnTo>
                    <a:lnTo>
                      <a:pt x="29" y="111"/>
                    </a:lnTo>
                    <a:lnTo>
                      <a:pt x="35" y="91"/>
                    </a:lnTo>
                    <a:lnTo>
                      <a:pt x="42" y="76"/>
                    </a:lnTo>
                    <a:lnTo>
                      <a:pt x="51" y="62"/>
                    </a:lnTo>
                    <a:lnTo>
                      <a:pt x="62" y="49"/>
                    </a:lnTo>
                    <a:lnTo>
                      <a:pt x="73" y="38"/>
                    </a:lnTo>
                    <a:lnTo>
                      <a:pt x="84" y="28"/>
                    </a:lnTo>
                    <a:lnTo>
                      <a:pt x="96" y="18"/>
                    </a:lnTo>
                    <a:lnTo>
                      <a:pt x="106" y="9"/>
                    </a:lnTo>
                    <a:lnTo>
                      <a:pt x="114" y="1"/>
                    </a:lnTo>
                    <a:lnTo>
                      <a:pt x="106" y="0"/>
                    </a:lnTo>
                    <a:lnTo>
                      <a:pt x="93" y="6"/>
                    </a:lnTo>
                    <a:lnTo>
                      <a:pt x="76" y="18"/>
                    </a:lnTo>
                    <a:lnTo>
                      <a:pt x="56" y="36"/>
                    </a:lnTo>
                    <a:lnTo>
                      <a:pt x="37" y="57"/>
                    </a:lnTo>
                    <a:lnTo>
                      <a:pt x="20" y="80"/>
                    </a:lnTo>
                    <a:lnTo>
                      <a:pt x="7" y="106"/>
                    </a:lnTo>
                    <a:lnTo>
                      <a:pt x="0" y="130"/>
                    </a:lnTo>
                    <a:close/>
                  </a:path>
                </a:pathLst>
              </a:custGeom>
              <a:solidFill>
                <a:srgbClr val="C9E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158" name="Freeform 449"/>
              <p:cNvSpPr>
                <a:spLocks/>
              </p:cNvSpPr>
              <p:nvPr/>
            </p:nvSpPr>
            <p:spPr bwMode="auto">
              <a:xfrm>
                <a:off x="2698" y="2689"/>
                <a:ext cx="41" cy="52"/>
              </a:xfrm>
              <a:custGeom>
                <a:avLst/>
                <a:gdLst/>
                <a:ahLst/>
                <a:cxnLst>
                  <a:cxn ang="0">
                    <a:pos x="207" y="124"/>
                  </a:cxn>
                  <a:cxn ang="0">
                    <a:pos x="219" y="143"/>
                  </a:cxn>
                  <a:cxn ang="0">
                    <a:pos x="225" y="164"/>
                  </a:cxn>
                  <a:cxn ang="0">
                    <a:pos x="221" y="187"/>
                  </a:cxn>
                  <a:cxn ang="0">
                    <a:pos x="208" y="209"/>
                  </a:cxn>
                  <a:cxn ang="0">
                    <a:pos x="188" y="228"/>
                  </a:cxn>
                  <a:cxn ang="0">
                    <a:pos x="166" y="246"/>
                  </a:cxn>
                  <a:cxn ang="0">
                    <a:pos x="143" y="264"/>
                  </a:cxn>
                  <a:cxn ang="0">
                    <a:pos x="129" y="278"/>
                  </a:cxn>
                  <a:cxn ang="0">
                    <a:pos x="124" y="287"/>
                  </a:cxn>
                  <a:cxn ang="0">
                    <a:pos x="120" y="296"/>
                  </a:cxn>
                  <a:cxn ang="0">
                    <a:pos x="121" y="305"/>
                  </a:cxn>
                  <a:cxn ang="0">
                    <a:pos x="130" y="310"/>
                  </a:cxn>
                  <a:cxn ang="0">
                    <a:pos x="139" y="309"/>
                  </a:cxn>
                  <a:cxn ang="0">
                    <a:pos x="154" y="293"/>
                  </a:cxn>
                  <a:cxn ang="0">
                    <a:pos x="180" y="269"/>
                  </a:cxn>
                  <a:cxn ang="0">
                    <a:pos x="207" y="246"/>
                  </a:cxn>
                  <a:cxn ang="0">
                    <a:pos x="231" y="219"/>
                  </a:cxn>
                  <a:cxn ang="0">
                    <a:pos x="245" y="187"/>
                  </a:cxn>
                  <a:cxn ang="0">
                    <a:pos x="242" y="153"/>
                  </a:cxn>
                  <a:cxn ang="0">
                    <a:pos x="227" y="120"/>
                  </a:cxn>
                  <a:cxn ang="0">
                    <a:pos x="201" y="94"/>
                  </a:cxn>
                  <a:cxn ang="0">
                    <a:pos x="177" y="74"/>
                  </a:cxn>
                  <a:cxn ang="0">
                    <a:pos x="152" y="60"/>
                  </a:cxn>
                  <a:cxn ang="0">
                    <a:pos x="126" y="43"/>
                  </a:cxn>
                  <a:cxn ang="0">
                    <a:pos x="98" y="28"/>
                  </a:cxn>
                  <a:cxn ang="0">
                    <a:pos x="72" y="16"/>
                  </a:cxn>
                  <a:cxn ang="0">
                    <a:pos x="46" y="7"/>
                  </a:cxn>
                  <a:cxn ang="0">
                    <a:pos x="24" y="1"/>
                  </a:cxn>
                  <a:cxn ang="0">
                    <a:pos x="7" y="1"/>
                  </a:cxn>
                  <a:cxn ang="0">
                    <a:pos x="8" y="6"/>
                  </a:cxn>
                  <a:cxn ang="0">
                    <a:pos x="28" y="14"/>
                  </a:cxn>
                  <a:cxn ang="0">
                    <a:pos x="51" y="24"/>
                  </a:cxn>
                  <a:cxn ang="0">
                    <a:pos x="78" y="37"/>
                  </a:cxn>
                  <a:cxn ang="0">
                    <a:pos x="106" y="51"/>
                  </a:cxn>
                  <a:cxn ang="0">
                    <a:pos x="134" y="69"/>
                  </a:cxn>
                  <a:cxn ang="0">
                    <a:pos x="163" y="87"/>
                  </a:cxn>
                  <a:cxn ang="0">
                    <a:pos x="187" y="105"/>
                  </a:cxn>
                </a:cxnLst>
                <a:rect l="0" t="0" r="r" b="b"/>
                <a:pathLst>
                  <a:path w="246" h="310">
                    <a:moveTo>
                      <a:pt x="199" y="116"/>
                    </a:moveTo>
                    <a:lnTo>
                      <a:pt x="207" y="124"/>
                    </a:lnTo>
                    <a:lnTo>
                      <a:pt x="214" y="133"/>
                    </a:lnTo>
                    <a:lnTo>
                      <a:pt x="219" y="143"/>
                    </a:lnTo>
                    <a:lnTo>
                      <a:pt x="223" y="154"/>
                    </a:lnTo>
                    <a:lnTo>
                      <a:pt x="225" y="164"/>
                    </a:lnTo>
                    <a:lnTo>
                      <a:pt x="225" y="176"/>
                    </a:lnTo>
                    <a:lnTo>
                      <a:pt x="221" y="187"/>
                    </a:lnTo>
                    <a:lnTo>
                      <a:pt x="216" y="197"/>
                    </a:lnTo>
                    <a:lnTo>
                      <a:pt x="208" y="209"/>
                    </a:lnTo>
                    <a:lnTo>
                      <a:pt x="199" y="219"/>
                    </a:lnTo>
                    <a:lnTo>
                      <a:pt x="188" y="228"/>
                    </a:lnTo>
                    <a:lnTo>
                      <a:pt x="177" y="238"/>
                    </a:lnTo>
                    <a:lnTo>
                      <a:pt x="166" y="246"/>
                    </a:lnTo>
                    <a:lnTo>
                      <a:pt x="154" y="255"/>
                    </a:lnTo>
                    <a:lnTo>
                      <a:pt x="143" y="264"/>
                    </a:lnTo>
                    <a:lnTo>
                      <a:pt x="132" y="274"/>
                    </a:lnTo>
                    <a:lnTo>
                      <a:pt x="129" y="278"/>
                    </a:lnTo>
                    <a:lnTo>
                      <a:pt x="126" y="282"/>
                    </a:lnTo>
                    <a:lnTo>
                      <a:pt x="124" y="287"/>
                    </a:lnTo>
                    <a:lnTo>
                      <a:pt x="121" y="292"/>
                    </a:lnTo>
                    <a:lnTo>
                      <a:pt x="120" y="296"/>
                    </a:lnTo>
                    <a:lnTo>
                      <a:pt x="120" y="301"/>
                    </a:lnTo>
                    <a:lnTo>
                      <a:pt x="121" y="305"/>
                    </a:lnTo>
                    <a:lnTo>
                      <a:pt x="125" y="309"/>
                    </a:lnTo>
                    <a:lnTo>
                      <a:pt x="130" y="310"/>
                    </a:lnTo>
                    <a:lnTo>
                      <a:pt x="134" y="310"/>
                    </a:lnTo>
                    <a:lnTo>
                      <a:pt x="139" y="309"/>
                    </a:lnTo>
                    <a:lnTo>
                      <a:pt x="143" y="305"/>
                    </a:lnTo>
                    <a:lnTo>
                      <a:pt x="154" y="293"/>
                    </a:lnTo>
                    <a:lnTo>
                      <a:pt x="167" y="280"/>
                    </a:lnTo>
                    <a:lnTo>
                      <a:pt x="180" y="269"/>
                    </a:lnTo>
                    <a:lnTo>
                      <a:pt x="194" y="257"/>
                    </a:lnTo>
                    <a:lnTo>
                      <a:pt x="207" y="246"/>
                    </a:lnTo>
                    <a:lnTo>
                      <a:pt x="219" y="233"/>
                    </a:lnTo>
                    <a:lnTo>
                      <a:pt x="231" y="219"/>
                    </a:lnTo>
                    <a:lnTo>
                      <a:pt x="239" y="204"/>
                    </a:lnTo>
                    <a:lnTo>
                      <a:pt x="245" y="187"/>
                    </a:lnTo>
                    <a:lnTo>
                      <a:pt x="246" y="170"/>
                    </a:lnTo>
                    <a:lnTo>
                      <a:pt x="242" y="153"/>
                    </a:lnTo>
                    <a:lnTo>
                      <a:pt x="236" y="136"/>
                    </a:lnTo>
                    <a:lnTo>
                      <a:pt x="227" y="120"/>
                    </a:lnTo>
                    <a:lnTo>
                      <a:pt x="215" y="107"/>
                    </a:lnTo>
                    <a:lnTo>
                      <a:pt x="201" y="94"/>
                    </a:lnTo>
                    <a:lnTo>
                      <a:pt x="187" y="82"/>
                    </a:lnTo>
                    <a:lnTo>
                      <a:pt x="177" y="74"/>
                    </a:lnTo>
                    <a:lnTo>
                      <a:pt x="165" y="68"/>
                    </a:lnTo>
                    <a:lnTo>
                      <a:pt x="152" y="60"/>
                    </a:lnTo>
                    <a:lnTo>
                      <a:pt x="139" y="51"/>
                    </a:lnTo>
                    <a:lnTo>
                      <a:pt x="126" y="43"/>
                    </a:lnTo>
                    <a:lnTo>
                      <a:pt x="112" y="35"/>
                    </a:lnTo>
                    <a:lnTo>
                      <a:pt x="98" y="28"/>
                    </a:lnTo>
                    <a:lnTo>
                      <a:pt x="85" y="22"/>
                    </a:lnTo>
                    <a:lnTo>
                      <a:pt x="72" y="16"/>
                    </a:lnTo>
                    <a:lnTo>
                      <a:pt x="59" y="10"/>
                    </a:lnTo>
                    <a:lnTo>
                      <a:pt x="46" y="7"/>
                    </a:lnTo>
                    <a:lnTo>
                      <a:pt x="35" y="3"/>
                    </a:lnTo>
                    <a:lnTo>
                      <a:pt x="24" y="1"/>
                    </a:lnTo>
                    <a:lnTo>
                      <a:pt x="15" y="0"/>
                    </a:lnTo>
                    <a:lnTo>
                      <a:pt x="7" y="1"/>
                    </a:lnTo>
                    <a:lnTo>
                      <a:pt x="0" y="3"/>
                    </a:lnTo>
                    <a:lnTo>
                      <a:pt x="8" y="6"/>
                    </a:lnTo>
                    <a:lnTo>
                      <a:pt x="17" y="9"/>
                    </a:lnTo>
                    <a:lnTo>
                      <a:pt x="28" y="14"/>
                    </a:lnTo>
                    <a:lnTo>
                      <a:pt x="38" y="18"/>
                    </a:lnTo>
                    <a:lnTo>
                      <a:pt x="51" y="24"/>
                    </a:lnTo>
                    <a:lnTo>
                      <a:pt x="64" y="30"/>
                    </a:lnTo>
                    <a:lnTo>
                      <a:pt x="78" y="37"/>
                    </a:lnTo>
                    <a:lnTo>
                      <a:pt x="92" y="43"/>
                    </a:lnTo>
                    <a:lnTo>
                      <a:pt x="106" y="51"/>
                    </a:lnTo>
                    <a:lnTo>
                      <a:pt x="120" y="60"/>
                    </a:lnTo>
                    <a:lnTo>
                      <a:pt x="134" y="69"/>
                    </a:lnTo>
                    <a:lnTo>
                      <a:pt x="148" y="78"/>
                    </a:lnTo>
                    <a:lnTo>
                      <a:pt x="163" y="87"/>
                    </a:lnTo>
                    <a:lnTo>
                      <a:pt x="175" y="96"/>
                    </a:lnTo>
                    <a:lnTo>
                      <a:pt x="187" y="105"/>
                    </a:lnTo>
                    <a:lnTo>
                      <a:pt x="199" y="116"/>
                    </a:lnTo>
                    <a:close/>
                  </a:path>
                </a:pathLst>
              </a:custGeom>
              <a:solidFill>
                <a:srgbClr val="C9E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159" name="Freeform 450"/>
              <p:cNvSpPr>
                <a:spLocks/>
              </p:cNvSpPr>
              <p:nvPr/>
            </p:nvSpPr>
            <p:spPr bwMode="auto">
              <a:xfrm>
                <a:off x="2653" y="2750"/>
                <a:ext cx="14" cy="31"/>
              </a:xfrm>
              <a:custGeom>
                <a:avLst/>
                <a:gdLst/>
                <a:ahLst/>
                <a:cxnLst>
                  <a:cxn ang="0">
                    <a:pos x="31" y="14"/>
                  </a:cxn>
                  <a:cxn ang="0">
                    <a:pos x="29" y="8"/>
                  </a:cxn>
                  <a:cxn ang="0">
                    <a:pos x="25" y="3"/>
                  </a:cxn>
                  <a:cxn ang="0">
                    <a:pos x="19" y="1"/>
                  </a:cxn>
                  <a:cxn ang="0">
                    <a:pos x="14" y="0"/>
                  </a:cxn>
                  <a:cxn ang="0">
                    <a:pos x="8" y="2"/>
                  </a:cxn>
                  <a:cxn ang="0">
                    <a:pos x="3" y="5"/>
                  </a:cxn>
                  <a:cxn ang="0">
                    <a:pos x="0" y="11"/>
                  </a:cxn>
                  <a:cxn ang="0">
                    <a:pos x="0" y="17"/>
                  </a:cxn>
                  <a:cxn ang="0">
                    <a:pos x="5" y="42"/>
                  </a:cxn>
                  <a:cxn ang="0">
                    <a:pos x="15" y="71"/>
                  </a:cxn>
                  <a:cxn ang="0">
                    <a:pos x="27" y="100"/>
                  </a:cxn>
                  <a:cxn ang="0">
                    <a:pos x="41" y="127"/>
                  </a:cxn>
                  <a:cxn ang="0">
                    <a:pos x="55" y="151"/>
                  </a:cxn>
                  <a:cxn ang="0">
                    <a:pos x="68" y="171"/>
                  </a:cxn>
                  <a:cxn ang="0">
                    <a:pos x="77" y="184"/>
                  </a:cxn>
                  <a:cxn ang="0">
                    <a:pos x="83" y="187"/>
                  </a:cxn>
                  <a:cxn ang="0">
                    <a:pos x="80" y="174"/>
                  </a:cxn>
                  <a:cxn ang="0">
                    <a:pos x="75" y="158"/>
                  </a:cxn>
                  <a:cxn ang="0">
                    <a:pos x="68" y="138"/>
                  </a:cxn>
                  <a:cxn ang="0">
                    <a:pos x="59" y="113"/>
                  </a:cxn>
                  <a:cxn ang="0">
                    <a:pos x="51" y="88"/>
                  </a:cxn>
                  <a:cxn ang="0">
                    <a:pos x="43" y="63"/>
                  </a:cxn>
                  <a:cxn ang="0">
                    <a:pos x="36" y="38"/>
                  </a:cxn>
                  <a:cxn ang="0">
                    <a:pos x="31" y="14"/>
                  </a:cxn>
                </a:cxnLst>
                <a:rect l="0" t="0" r="r" b="b"/>
                <a:pathLst>
                  <a:path w="83" h="187">
                    <a:moveTo>
                      <a:pt x="31" y="14"/>
                    </a:moveTo>
                    <a:lnTo>
                      <a:pt x="29" y="8"/>
                    </a:lnTo>
                    <a:lnTo>
                      <a:pt x="25" y="3"/>
                    </a:lnTo>
                    <a:lnTo>
                      <a:pt x="19" y="1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3" y="5"/>
                    </a:lnTo>
                    <a:lnTo>
                      <a:pt x="0" y="11"/>
                    </a:lnTo>
                    <a:lnTo>
                      <a:pt x="0" y="17"/>
                    </a:lnTo>
                    <a:lnTo>
                      <a:pt x="5" y="42"/>
                    </a:lnTo>
                    <a:lnTo>
                      <a:pt x="15" y="71"/>
                    </a:lnTo>
                    <a:lnTo>
                      <a:pt x="27" y="100"/>
                    </a:lnTo>
                    <a:lnTo>
                      <a:pt x="41" y="127"/>
                    </a:lnTo>
                    <a:lnTo>
                      <a:pt x="55" y="151"/>
                    </a:lnTo>
                    <a:lnTo>
                      <a:pt x="68" y="171"/>
                    </a:lnTo>
                    <a:lnTo>
                      <a:pt x="77" y="184"/>
                    </a:lnTo>
                    <a:lnTo>
                      <a:pt x="83" y="187"/>
                    </a:lnTo>
                    <a:lnTo>
                      <a:pt x="80" y="174"/>
                    </a:lnTo>
                    <a:lnTo>
                      <a:pt x="75" y="158"/>
                    </a:lnTo>
                    <a:lnTo>
                      <a:pt x="68" y="138"/>
                    </a:lnTo>
                    <a:lnTo>
                      <a:pt x="59" y="113"/>
                    </a:lnTo>
                    <a:lnTo>
                      <a:pt x="51" y="88"/>
                    </a:lnTo>
                    <a:lnTo>
                      <a:pt x="43" y="63"/>
                    </a:lnTo>
                    <a:lnTo>
                      <a:pt x="36" y="38"/>
                    </a:lnTo>
                    <a:lnTo>
                      <a:pt x="31" y="1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160" name="Freeform 451"/>
              <p:cNvSpPr>
                <a:spLocks/>
              </p:cNvSpPr>
              <p:nvPr/>
            </p:nvSpPr>
            <p:spPr bwMode="auto">
              <a:xfrm>
                <a:off x="2647" y="2733"/>
                <a:ext cx="7" cy="16"/>
              </a:xfrm>
              <a:custGeom>
                <a:avLst/>
                <a:gdLst/>
                <a:ahLst/>
                <a:cxnLst>
                  <a:cxn ang="0">
                    <a:pos x="22" y="10"/>
                  </a:cxn>
                  <a:cxn ang="0">
                    <a:pos x="21" y="6"/>
                  </a:cxn>
                  <a:cxn ang="0">
                    <a:pos x="18" y="2"/>
                  </a:cxn>
                  <a:cxn ang="0">
                    <a:pos x="14" y="0"/>
                  </a:cxn>
                  <a:cxn ang="0">
                    <a:pos x="10" y="0"/>
                  </a:cxn>
                  <a:cxn ang="0">
                    <a:pos x="6" y="1"/>
                  </a:cxn>
                  <a:cxn ang="0">
                    <a:pos x="3" y="3"/>
                  </a:cxn>
                  <a:cxn ang="0">
                    <a:pos x="0" y="7"/>
                  </a:cxn>
                  <a:cxn ang="0">
                    <a:pos x="0" y="11"/>
                  </a:cxn>
                  <a:cxn ang="0">
                    <a:pos x="0" y="24"/>
                  </a:cxn>
                  <a:cxn ang="0">
                    <a:pos x="4" y="38"/>
                  </a:cxn>
                  <a:cxn ang="0">
                    <a:pos x="8" y="52"/>
                  </a:cxn>
                  <a:cxn ang="0">
                    <a:pos x="14" y="65"/>
                  </a:cxn>
                  <a:cxn ang="0">
                    <a:pos x="21" y="78"/>
                  </a:cxn>
                  <a:cxn ang="0">
                    <a:pos x="28" y="87"/>
                  </a:cxn>
                  <a:cxn ang="0">
                    <a:pos x="37" y="93"/>
                  </a:cxn>
                  <a:cxn ang="0">
                    <a:pos x="42" y="94"/>
                  </a:cxn>
                  <a:cxn ang="0">
                    <a:pos x="44" y="76"/>
                  </a:cxn>
                  <a:cxn ang="0">
                    <a:pos x="38" y="54"/>
                  </a:cxn>
                  <a:cxn ang="0">
                    <a:pos x="31" y="32"/>
                  </a:cxn>
                  <a:cxn ang="0">
                    <a:pos x="22" y="10"/>
                  </a:cxn>
                </a:cxnLst>
                <a:rect l="0" t="0" r="r" b="b"/>
                <a:pathLst>
                  <a:path w="44" h="94">
                    <a:moveTo>
                      <a:pt x="22" y="10"/>
                    </a:moveTo>
                    <a:lnTo>
                      <a:pt x="21" y="6"/>
                    </a:lnTo>
                    <a:lnTo>
                      <a:pt x="18" y="2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6" y="1"/>
                    </a:lnTo>
                    <a:lnTo>
                      <a:pt x="3" y="3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24"/>
                    </a:lnTo>
                    <a:lnTo>
                      <a:pt x="4" y="38"/>
                    </a:lnTo>
                    <a:lnTo>
                      <a:pt x="8" y="52"/>
                    </a:lnTo>
                    <a:lnTo>
                      <a:pt x="14" y="65"/>
                    </a:lnTo>
                    <a:lnTo>
                      <a:pt x="21" y="78"/>
                    </a:lnTo>
                    <a:lnTo>
                      <a:pt x="28" y="87"/>
                    </a:lnTo>
                    <a:lnTo>
                      <a:pt x="37" y="93"/>
                    </a:lnTo>
                    <a:lnTo>
                      <a:pt x="42" y="94"/>
                    </a:lnTo>
                    <a:lnTo>
                      <a:pt x="44" y="76"/>
                    </a:lnTo>
                    <a:lnTo>
                      <a:pt x="38" y="54"/>
                    </a:lnTo>
                    <a:lnTo>
                      <a:pt x="31" y="32"/>
                    </a:lnTo>
                    <a:lnTo>
                      <a:pt x="22" y="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161" name="Freeform 452"/>
              <p:cNvSpPr>
                <a:spLocks/>
              </p:cNvSpPr>
              <p:nvPr/>
            </p:nvSpPr>
            <p:spPr bwMode="auto">
              <a:xfrm>
                <a:off x="2641" y="2722"/>
                <a:ext cx="6" cy="9"/>
              </a:xfrm>
              <a:custGeom>
                <a:avLst/>
                <a:gdLst/>
                <a:ahLst/>
                <a:cxnLst>
                  <a:cxn ang="0">
                    <a:pos x="20" y="7"/>
                  </a:cxn>
                  <a:cxn ang="0">
                    <a:pos x="20" y="8"/>
                  </a:cxn>
                  <a:cxn ang="0">
                    <a:pos x="20" y="8"/>
                  </a:cxn>
                  <a:cxn ang="0">
                    <a:pos x="20" y="8"/>
                  </a:cxn>
                  <a:cxn ang="0">
                    <a:pos x="20" y="8"/>
                  </a:cxn>
                  <a:cxn ang="0">
                    <a:pos x="19" y="4"/>
                  </a:cxn>
                  <a:cxn ang="0">
                    <a:pos x="15" y="1"/>
                  </a:cxn>
                  <a:cxn ang="0">
                    <a:pos x="12" y="0"/>
                  </a:cxn>
                  <a:cxn ang="0">
                    <a:pos x="7" y="0"/>
                  </a:cxn>
                  <a:cxn ang="0">
                    <a:pos x="4" y="1"/>
                  </a:cxn>
                  <a:cxn ang="0">
                    <a:pos x="1" y="4"/>
                  </a:cxn>
                  <a:cxn ang="0">
                    <a:pos x="0" y="8"/>
                  </a:cxn>
                  <a:cxn ang="0">
                    <a:pos x="0" y="11"/>
                  </a:cxn>
                  <a:cxn ang="0">
                    <a:pos x="1" y="17"/>
                  </a:cxn>
                  <a:cxn ang="0">
                    <a:pos x="4" y="24"/>
                  </a:cxn>
                  <a:cxn ang="0">
                    <a:pos x="8" y="32"/>
                  </a:cxn>
                  <a:cxn ang="0">
                    <a:pos x="14" y="39"/>
                  </a:cxn>
                  <a:cxn ang="0">
                    <a:pos x="20" y="46"/>
                  </a:cxn>
                  <a:cxn ang="0">
                    <a:pos x="27" y="50"/>
                  </a:cxn>
                  <a:cxn ang="0">
                    <a:pos x="33" y="54"/>
                  </a:cxn>
                  <a:cxn ang="0">
                    <a:pos x="38" y="54"/>
                  </a:cxn>
                  <a:cxn ang="0">
                    <a:pos x="36" y="42"/>
                  </a:cxn>
                  <a:cxn ang="0">
                    <a:pos x="32" y="29"/>
                  </a:cxn>
                  <a:cxn ang="0">
                    <a:pos x="25" y="16"/>
                  </a:cxn>
                  <a:cxn ang="0">
                    <a:pos x="20" y="7"/>
                  </a:cxn>
                </a:cxnLst>
                <a:rect l="0" t="0" r="r" b="b"/>
                <a:pathLst>
                  <a:path w="38" h="54">
                    <a:moveTo>
                      <a:pt x="20" y="7"/>
                    </a:moveTo>
                    <a:lnTo>
                      <a:pt x="20" y="8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9" y="4"/>
                    </a:lnTo>
                    <a:lnTo>
                      <a:pt x="15" y="1"/>
                    </a:lnTo>
                    <a:lnTo>
                      <a:pt x="12" y="0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1" y="4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1" y="17"/>
                    </a:lnTo>
                    <a:lnTo>
                      <a:pt x="4" y="24"/>
                    </a:lnTo>
                    <a:lnTo>
                      <a:pt x="8" y="32"/>
                    </a:lnTo>
                    <a:lnTo>
                      <a:pt x="14" y="39"/>
                    </a:lnTo>
                    <a:lnTo>
                      <a:pt x="20" y="46"/>
                    </a:lnTo>
                    <a:lnTo>
                      <a:pt x="27" y="50"/>
                    </a:lnTo>
                    <a:lnTo>
                      <a:pt x="33" y="54"/>
                    </a:lnTo>
                    <a:lnTo>
                      <a:pt x="38" y="54"/>
                    </a:lnTo>
                    <a:lnTo>
                      <a:pt x="36" y="42"/>
                    </a:lnTo>
                    <a:lnTo>
                      <a:pt x="32" y="29"/>
                    </a:lnTo>
                    <a:lnTo>
                      <a:pt x="25" y="16"/>
                    </a:lnTo>
                    <a:lnTo>
                      <a:pt x="20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162" name="Freeform 453"/>
              <p:cNvSpPr>
                <a:spLocks/>
              </p:cNvSpPr>
              <p:nvPr/>
            </p:nvSpPr>
            <p:spPr bwMode="auto">
              <a:xfrm>
                <a:off x="2636" y="2714"/>
                <a:ext cx="8" cy="6"/>
              </a:xfrm>
              <a:custGeom>
                <a:avLst/>
                <a:gdLst/>
                <a:ahLst/>
                <a:cxnLst>
                  <a:cxn ang="0">
                    <a:pos x="41" y="27"/>
                  </a:cxn>
                  <a:cxn ang="0">
                    <a:pos x="46" y="24"/>
                  </a:cxn>
                  <a:cxn ang="0">
                    <a:pos x="51" y="21"/>
                  </a:cxn>
                  <a:cxn ang="0">
                    <a:pos x="52" y="16"/>
                  </a:cxn>
                  <a:cxn ang="0">
                    <a:pos x="52" y="12"/>
                  </a:cxn>
                  <a:cxn ang="0">
                    <a:pos x="50" y="6"/>
                  </a:cxn>
                  <a:cxn ang="0">
                    <a:pos x="46" y="2"/>
                  </a:cxn>
                  <a:cxn ang="0">
                    <a:pos x="41" y="0"/>
                  </a:cxn>
                  <a:cxn ang="0">
                    <a:pos x="36" y="0"/>
                  </a:cxn>
                  <a:cxn ang="0">
                    <a:pos x="33" y="0"/>
                  </a:cxn>
                  <a:cxn ang="0">
                    <a:pos x="29" y="1"/>
                  </a:cxn>
                  <a:cxn ang="0">
                    <a:pos x="21" y="4"/>
                  </a:cxn>
                  <a:cxn ang="0">
                    <a:pos x="13" y="8"/>
                  </a:cxn>
                  <a:cxn ang="0">
                    <a:pos x="6" y="15"/>
                  </a:cxn>
                  <a:cxn ang="0">
                    <a:pos x="3" y="22"/>
                  </a:cxn>
                  <a:cxn ang="0">
                    <a:pos x="0" y="29"/>
                  </a:cxn>
                  <a:cxn ang="0">
                    <a:pos x="0" y="31"/>
                  </a:cxn>
                  <a:cxn ang="0">
                    <a:pos x="4" y="33"/>
                  </a:cxn>
                  <a:cxn ang="0">
                    <a:pos x="9" y="36"/>
                  </a:cxn>
                  <a:cxn ang="0">
                    <a:pos x="13" y="36"/>
                  </a:cxn>
                  <a:cxn ang="0">
                    <a:pos x="18" y="36"/>
                  </a:cxn>
                  <a:cxn ang="0">
                    <a:pos x="24" y="33"/>
                  </a:cxn>
                  <a:cxn ang="0">
                    <a:pos x="30" y="32"/>
                  </a:cxn>
                  <a:cxn ang="0">
                    <a:pos x="36" y="30"/>
                  </a:cxn>
                  <a:cxn ang="0">
                    <a:pos x="41" y="27"/>
                  </a:cxn>
                </a:cxnLst>
                <a:rect l="0" t="0" r="r" b="b"/>
                <a:pathLst>
                  <a:path w="52" h="36">
                    <a:moveTo>
                      <a:pt x="41" y="27"/>
                    </a:moveTo>
                    <a:lnTo>
                      <a:pt x="46" y="24"/>
                    </a:lnTo>
                    <a:lnTo>
                      <a:pt x="51" y="21"/>
                    </a:lnTo>
                    <a:lnTo>
                      <a:pt x="52" y="16"/>
                    </a:lnTo>
                    <a:lnTo>
                      <a:pt x="52" y="12"/>
                    </a:lnTo>
                    <a:lnTo>
                      <a:pt x="50" y="6"/>
                    </a:lnTo>
                    <a:lnTo>
                      <a:pt x="46" y="2"/>
                    </a:lnTo>
                    <a:lnTo>
                      <a:pt x="41" y="0"/>
                    </a:lnTo>
                    <a:lnTo>
                      <a:pt x="36" y="0"/>
                    </a:lnTo>
                    <a:lnTo>
                      <a:pt x="33" y="0"/>
                    </a:lnTo>
                    <a:lnTo>
                      <a:pt x="29" y="1"/>
                    </a:lnTo>
                    <a:lnTo>
                      <a:pt x="21" y="4"/>
                    </a:lnTo>
                    <a:lnTo>
                      <a:pt x="13" y="8"/>
                    </a:lnTo>
                    <a:lnTo>
                      <a:pt x="6" y="15"/>
                    </a:lnTo>
                    <a:lnTo>
                      <a:pt x="3" y="22"/>
                    </a:lnTo>
                    <a:lnTo>
                      <a:pt x="0" y="29"/>
                    </a:lnTo>
                    <a:lnTo>
                      <a:pt x="0" y="31"/>
                    </a:lnTo>
                    <a:lnTo>
                      <a:pt x="4" y="33"/>
                    </a:lnTo>
                    <a:lnTo>
                      <a:pt x="9" y="36"/>
                    </a:lnTo>
                    <a:lnTo>
                      <a:pt x="13" y="36"/>
                    </a:lnTo>
                    <a:lnTo>
                      <a:pt x="18" y="36"/>
                    </a:lnTo>
                    <a:lnTo>
                      <a:pt x="24" y="33"/>
                    </a:lnTo>
                    <a:lnTo>
                      <a:pt x="30" y="32"/>
                    </a:lnTo>
                    <a:lnTo>
                      <a:pt x="36" y="30"/>
                    </a:lnTo>
                    <a:lnTo>
                      <a:pt x="41" y="2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163" name="Freeform 454"/>
              <p:cNvSpPr>
                <a:spLocks/>
              </p:cNvSpPr>
              <p:nvPr/>
            </p:nvSpPr>
            <p:spPr bwMode="auto">
              <a:xfrm>
                <a:off x="2596" y="2704"/>
                <a:ext cx="33" cy="39"/>
              </a:xfrm>
              <a:custGeom>
                <a:avLst/>
                <a:gdLst/>
                <a:ahLst/>
                <a:cxnLst>
                  <a:cxn ang="0">
                    <a:pos x="73" y="36"/>
                  </a:cxn>
                  <a:cxn ang="0">
                    <a:pos x="58" y="46"/>
                  </a:cxn>
                  <a:cxn ang="0">
                    <a:pos x="46" y="58"/>
                  </a:cxn>
                  <a:cxn ang="0">
                    <a:pos x="33" y="72"/>
                  </a:cxn>
                  <a:cxn ang="0">
                    <a:pos x="22" y="85"/>
                  </a:cxn>
                  <a:cxn ang="0">
                    <a:pos x="14" y="100"/>
                  </a:cxn>
                  <a:cxn ang="0">
                    <a:pos x="7" y="115"/>
                  </a:cxn>
                  <a:cxn ang="0">
                    <a:pos x="2" y="130"/>
                  </a:cxn>
                  <a:cxn ang="0">
                    <a:pos x="0" y="146"/>
                  </a:cxn>
                  <a:cxn ang="0">
                    <a:pos x="2" y="170"/>
                  </a:cxn>
                  <a:cxn ang="0">
                    <a:pos x="12" y="190"/>
                  </a:cxn>
                  <a:cxn ang="0">
                    <a:pos x="26" y="207"/>
                  </a:cxn>
                  <a:cxn ang="0">
                    <a:pos x="43" y="220"/>
                  </a:cxn>
                  <a:cxn ang="0">
                    <a:pos x="64" y="229"/>
                  </a:cxn>
                  <a:cxn ang="0">
                    <a:pos x="88" y="235"/>
                  </a:cxn>
                  <a:cxn ang="0">
                    <a:pos x="110" y="236"/>
                  </a:cxn>
                  <a:cxn ang="0">
                    <a:pos x="132" y="232"/>
                  </a:cxn>
                  <a:cxn ang="0">
                    <a:pos x="137" y="232"/>
                  </a:cxn>
                  <a:cxn ang="0">
                    <a:pos x="142" y="230"/>
                  </a:cxn>
                  <a:cxn ang="0">
                    <a:pos x="145" y="226"/>
                  </a:cxn>
                  <a:cxn ang="0">
                    <a:pos x="146" y="221"/>
                  </a:cxn>
                  <a:cxn ang="0">
                    <a:pos x="145" y="219"/>
                  </a:cxn>
                  <a:cxn ang="0">
                    <a:pos x="142" y="219"/>
                  </a:cxn>
                  <a:cxn ang="0">
                    <a:pos x="137" y="217"/>
                  </a:cxn>
                  <a:cxn ang="0">
                    <a:pos x="131" y="217"/>
                  </a:cxn>
                  <a:cxn ang="0">
                    <a:pos x="124" y="217"/>
                  </a:cxn>
                  <a:cxn ang="0">
                    <a:pos x="118" y="217"/>
                  </a:cxn>
                  <a:cxn ang="0">
                    <a:pos x="112" y="217"/>
                  </a:cxn>
                  <a:cxn ang="0">
                    <a:pos x="109" y="217"/>
                  </a:cxn>
                  <a:cxn ang="0">
                    <a:pos x="97" y="216"/>
                  </a:cxn>
                  <a:cxn ang="0">
                    <a:pos x="87" y="215"/>
                  </a:cxn>
                  <a:cxn ang="0">
                    <a:pos x="75" y="214"/>
                  </a:cxn>
                  <a:cxn ang="0">
                    <a:pos x="63" y="211"/>
                  </a:cxn>
                  <a:cxn ang="0">
                    <a:pos x="51" y="207"/>
                  </a:cxn>
                  <a:cxn ang="0">
                    <a:pos x="40" y="199"/>
                  </a:cxn>
                  <a:cxn ang="0">
                    <a:pos x="29" y="189"/>
                  </a:cxn>
                  <a:cxn ang="0">
                    <a:pos x="17" y="174"/>
                  </a:cxn>
                  <a:cxn ang="0">
                    <a:pos x="15" y="157"/>
                  </a:cxn>
                  <a:cxn ang="0">
                    <a:pos x="16" y="141"/>
                  </a:cxn>
                  <a:cxn ang="0">
                    <a:pos x="21" y="124"/>
                  </a:cxn>
                  <a:cxn ang="0">
                    <a:pos x="28" y="109"/>
                  </a:cxn>
                  <a:cxn ang="0">
                    <a:pos x="39" y="96"/>
                  </a:cxn>
                  <a:cxn ang="0">
                    <a:pos x="50" y="82"/>
                  </a:cxn>
                  <a:cxn ang="0">
                    <a:pos x="63" y="70"/>
                  </a:cxn>
                  <a:cxn ang="0">
                    <a:pos x="78" y="59"/>
                  </a:cxn>
                  <a:cxn ang="0">
                    <a:pos x="94" y="49"/>
                  </a:cxn>
                  <a:cxn ang="0">
                    <a:pos x="110" y="39"/>
                  </a:cxn>
                  <a:cxn ang="0">
                    <a:pos x="126" y="31"/>
                  </a:cxn>
                  <a:cxn ang="0">
                    <a:pos x="142" y="24"/>
                  </a:cxn>
                  <a:cxn ang="0">
                    <a:pos x="158" y="19"/>
                  </a:cxn>
                  <a:cxn ang="0">
                    <a:pos x="172" y="13"/>
                  </a:cxn>
                  <a:cxn ang="0">
                    <a:pos x="186" y="10"/>
                  </a:cxn>
                  <a:cxn ang="0">
                    <a:pos x="198" y="7"/>
                  </a:cxn>
                  <a:cxn ang="0">
                    <a:pos x="190" y="3"/>
                  </a:cxn>
                  <a:cxn ang="0">
                    <a:pos x="177" y="0"/>
                  </a:cxn>
                  <a:cxn ang="0">
                    <a:pos x="162" y="3"/>
                  </a:cxn>
                  <a:cxn ang="0">
                    <a:pos x="144" y="6"/>
                  </a:cxn>
                  <a:cxn ang="0">
                    <a:pos x="124" y="12"/>
                  </a:cxn>
                  <a:cxn ang="0">
                    <a:pos x="105" y="19"/>
                  </a:cxn>
                  <a:cxn ang="0">
                    <a:pos x="88" y="28"/>
                  </a:cxn>
                  <a:cxn ang="0">
                    <a:pos x="73" y="36"/>
                  </a:cxn>
                </a:cxnLst>
                <a:rect l="0" t="0" r="r" b="b"/>
                <a:pathLst>
                  <a:path w="198" h="236">
                    <a:moveTo>
                      <a:pt x="73" y="36"/>
                    </a:moveTo>
                    <a:lnTo>
                      <a:pt x="58" y="46"/>
                    </a:lnTo>
                    <a:lnTo>
                      <a:pt x="46" y="58"/>
                    </a:lnTo>
                    <a:lnTo>
                      <a:pt x="33" y="72"/>
                    </a:lnTo>
                    <a:lnTo>
                      <a:pt x="22" y="85"/>
                    </a:lnTo>
                    <a:lnTo>
                      <a:pt x="14" y="100"/>
                    </a:lnTo>
                    <a:lnTo>
                      <a:pt x="7" y="115"/>
                    </a:lnTo>
                    <a:lnTo>
                      <a:pt x="2" y="130"/>
                    </a:lnTo>
                    <a:lnTo>
                      <a:pt x="0" y="146"/>
                    </a:lnTo>
                    <a:lnTo>
                      <a:pt x="2" y="170"/>
                    </a:lnTo>
                    <a:lnTo>
                      <a:pt x="12" y="190"/>
                    </a:lnTo>
                    <a:lnTo>
                      <a:pt x="26" y="207"/>
                    </a:lnTo>
                    <a:lnTo>
                      <a:pt x="43" y="220"/>
                    </a:lnTo>
                    <a:lnTo>
                      <a:pt x="64" y="229"/>
                    </a:lnTo>
                    <a:lnTo>
                      <a:pt x="88" y="235"/>
                    </a:lnTo>
                    <a:lnTo>
                      <a:pt x="110" y="236"/>
                    </a:lnTo>
                    <a:lnTo>
                      <a:pt x="132" y="232"/>
                    </a:lnTo>
                    <a:lnTo>
                      <a:pt x="137" y="232"/>
                    </a:lnTo>
                    <a:lnTo>
                      <a:pt x="142" y="230"/>
                    </a:lnTo>
                    <a:lnTo>
                      <a:pt x="145" y="226"/>
                    </a:lnTo>
                    <a:lnTo>
                      <a:pt x="146" y="221"/>
                    </a:lnTo>
                    <a:lnTo>
                      <a:pt x="145" y="219"/>
                    </a:lnTo>
                    <a:lnTo>
                      <a:pt x="142" y="219"/>
                    </a:lnTo>
                    <a:lnTo>
                      <a:pt x="137" y="217"/>
                    </a:lnTo>
                    <a:lnTo>
                      <a:pt x="131" y="217"/>
                    </a:lnTo>
                    <a:lnTo>
                      <a:pt x="124" y="217"/>
                    </a:lnTo>
                    <a:lnTo>
                      <a:pt x="118" y="217"/>
                    </a:lnTo>
                    <a:lnTo>
                      <a:pt x="112" y="217"/>
                    </a:lnTo>
                    <a:lnTo>
                      <a:pt x="109" y="217"/>
                    </a:lnTo>
                    <a:lnTo>
                      <a:pt x="97" y="216"/>
                    </a:lnTo>
                    <a:lnTo>
                      <a:pt x="87" y="215"/>
                    </a:lnTo>
                    <a:lnTo>
                      <a:pt x="75" y="214"/>
                    </a:lnTo>
                    <a:lnTo>
                      <a:pt x="63" y="211"/>
                    </a:lnTo>
                    <a:lnTo>
                      <a:pt x="51" y="207"/>
                    </a:lnTo>
                    <a:lnTo>
                      <a:pt x="40" y="199"/>
                    </a:lnTo>
                    <a:lnTo>
                      <a:pt x="29" y="189"/>
                    </a:lnTo>
                    <a:lnTo>
                      <a:pt x="17" y="174"/>
                    </a:lnTo>
                    <a:lnTo>
                      <a:pt x="15" y="157"/>
                    </a:lnTo>
                    <a:lnTo>
                      <a:pt x="16" y="141"/>
                    </a:lnTo>
                    <a:lnTo>
                      <a:pt x="21" y="124"/>
                    </a:lnTo>
                    <a:lnTo>
                      <a:pt x="28" y="109"/>
                    </a:lnTo>
                    <a:lnTo>
                      <a:pt x="39" y="96"/>
                    </a:lnTo>
                    <a:lnTo>
                      <a:pt x="50" y="82"/>
                    </a:lnTo>
                    <a:lnTo>
                      <a:pt x="63" y="70"/>
                    </a:lnTo>
                    <a:lnTo>
                      <a:pt x="78" y="59"/>
                    </a:lnTo>
                    <a:lnTo>
                      <a:pt x="94" y="49"/>
                    </a:lnTo>
                    <a:lnTo>
                      <a:pt x="110" y="39"/>
                    </a:lnTo>
                    <a:lnTo>
                      <a:pt x="126" y="31"/>
                    </a:lnTo>
                    <a:lnTo>
                      <a:pt x="142" y="24"/>
                    </a:lnTo>
                    <a:lnTo>
                      <a:pt x="158" y="19"/>
                    </a:lnTo>
                    <a:lnTo>
                      <a:pt x="172" y="13"/>
                    </a:lnTo>
                    <a:lnTo>
                      <a:pt x="186" y="10"/>
                    </a:lnTo>
                    <a:lnTo>
                      <a:pt x="198" y="7"/>
                    </a:lnTo>
                    <a:lnTo>
                      <a:pt x="190" y="3"/>
                    </a:lnTo>
                    <a:lnTo>
                      <a:pt x="177" y="0"/>
                    </a:lnTo>
                    <a:lnTo>
                      <a:pt x="162" y="3"/>
                    </a:lnTo>
                    <a:lnTo>
                      <a:pt x="144" y="6"/>
                    </a:lnTo>
                    <a:lnTo>
                      <a:pt x="124" y="12"/>
                    </a:lnTo>
                    <a:lnTo>
                      <a:pt x="105" y="19"/>
                    </a:lnTo>
                    <a:lnTo>
                      <a:pt x="88" y="28"/>
                    </a:lnTo>
                    <a:lnTo>
                      <a:pt x="73" y="3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164" name="Freeform 455"/>
              <p:cNvSpPr>
                <a:spLocks/>
              </p:cNvSpPr>
              <p:nvPr/>
            </p:nvSpPr>
            <p:spPr bwMode="auto">
              <a:xfrm>
                <a:off x="2652" y="2704"/>
                <a:ext cx="22" cy="30"/>
              </a:xfrm>
              <a:custGeom>
                <a:avLst/>
                <a:gdLst/>
                <a:ahLst/>
                <a:cxnLst>
                  <a:cxn ang="0">
                    <a:pos x="108" y="61"/>
                  </a:cxn>
                  <a:cxn ang="0">
                    <a:pos x="111" y="80"/>
                  </a:cxn>
                  <a:cxn ang="0">
                    <a:pos x="109" y="97"/>
                  </a:cxn>
                  <a:cxn ang="0">
                    <a:pos x="101" y="110"/>
                  </a:cxn>
                  <a:cxn ang="0">
                    <a:pos x="89" y="123"/>
                  </a:cxn>
                  <a:cxn ang="0">
                    <a:pos x="75" y="134"/>
                  </a:cxn>
                  <a:cxn ang="0">
                    <a:pos x="60" y="145"/>
                  </a:cxn>
                  <a:cxn ang="0">
                    <a:pos x="43" y="156"/>
                  </a:cxn>
                  <a:cxn ang="0">
                    <a:pos x="29" y="167"/>
                  </a:cxn>
                  <a:cxn ang="0">
                    <a:pos x="27" y="170"/>
                  </a:cxn>
                  <a:cxn ang="0">
                    <a:pos x="26" y="172"/>
                  </a:cxn>
                  <a:cxn ang="0">
                    <a:pos x="26" y="176"/>
                  </a:cxn>
                  <a:cxn ang="0">
                    <a:pos x="28" y="179"/>
                  </a:cxn>
                  <a:cxn ang="0">
                    <a:pos x="30" y="182"/>
                  </a:cxn>
                  <a:cxn ang="0">
                    <a:pos x="34" y="183"/>
                  </a:cxn>
                  <a:cxn ang="0">
                    <a:pos x="37" y="183"/>
                  </a:cxn>
                  <a:cxn ang="0">
                    <a:pos x="41" y="182"/>
                  </a:cxn>
                  <a:cxn ang="0">
                    <a:pos x="58" y="171"/>
                  </a:cxn>
                  <a:cxn ang="0">
                    <a:pos x="76" y="160"/>
                  </a:cxn>
                  <a:cxn ang="0">
                    <a:pos x="92" y="147"/>
                  </a:cxn>
                  <a:cxn ang="0">
                    <a:pos x="108" y="132"/>
                  </a:cxn>
                  <a:cxn ang="0">
                    <a:pos x="118" y="116"/>
                  </a:cxn>
                  <a:cxn ang="0">
                    <a:pos x="125" y="98"/>
                  </a:cxn>
                  <a:cxn ang="0">
                    <a:pos x="128" y="78"/>
                  </a:cxn>
                  <a:cxn ang="0">
                    <a:pos x="123" y="58"/>
                  </a:cxn>
                  <a:cxn ang="0">
                    <a:pos x="112" y="41"/>
                  </a:cxn>
                  <a:cxn ang="0">
                    <a:pos x="98" y="28"/>
                  </a:cxn>
                  <a:cxn ang="0">
                    <a:pos x="80" y="16"/>
                  </a:cxn>
                  <a:cxn ang="0">
                    <a:pos x="61" y="8"/>
                  </a:cxn>
                  <a:cxn ang="0">
                    <a:pos x="41" y="2"/>
                  </a:cxn>
                  <a:cxn ang="0">
                    <a:pos x="23" y="0"/>
                  </a:cxn>
                  <a:cxn ang="0">
                    <a:pos x="9" y="1"/>
                  </a:cxn>
                  <a:cxn ang="0">
                    <a:pos x="0" y="6"/>
                  </a:cxn>
                  <a:cxn ang="0">
                    <a:pos x="16" y="10"/>
                  </a:cxn>
                  <a:cxn ang="0">
                    <a:pos x="33" y="14"/>
                  </a:cxn>
                  <a:cxn ang="0">
                    <a:pos x="48" y="17"/>
                  </a:cxn>
                  <a:cxn ang="0">
                    <a:pos x="63" y="22"/>
                  </a:cxn>
                  <a:cxn ang="0">
                    <a:pos x="77" y="28"/>
                  </a:cxn>
                  <a:cxn ang="0">
                    <a:pos x="90" y="36"/>
                  </a:cxn>
                  <a:cxn ang="0">
                    <a:pos x="101" y="46"/>
                  </a:cxn>
                  <a:cxn ang="0">
                    <a:pos x="108" y="61"/>
                  </a:cxn>
                </a:cxnLst>
                <a:rect l="0" t="0" r="r" b="b"/>
                <a:pathLst>
                  <a:path w="128" h="183">
                    <a:moveTo>
                      <a:pt x="108" y="61"/>
                    </a:moveTo>
                    <a:lnTo>
                      <a:pt x="111" y="80"/>
                    </a:lnTo>
                    <a:lnTo>
                      <a:pt x="109" y="97"/>
                    </a:lnTo>
                    <a:lnTo>
                      <a:pt x="101" y="110"/>
                    </a:lnTo>
                    <a:lnTo>
                      <a:pt x="89" y="123"/>
                    </a:lnTo>
                    <a:lnTo>
                      <a:pt x="75" y="134"/>
                    </a:lnTo>
                    <a:lnTo>
                      <a:pt x="60" y="145"/>
                    </a:lnTo>
                    <a:lnTo>
                      <a:pt x="43" y="156"/>
                    </a:lnTo>
                    <a:lnTo>
                      <a:pt x="29" y="167"/>
                    </a:lnTo>
                    <a:lnTo>
                      <a:pt x="27" y="170"/>
                    </a:lnTo>
                    <a:lnTo>
                      <a:pt x="26" y="172"/>
                    </a:lnTo>
                    <a:lnTo>
                      <a:pt x="26" y="176"/>
                    </a:lnTo>
                    <a:lnTo>
                      <a:pt x="28" y="179"/>
                    </a:lnTo>
                    <a:lnTo>
                      <a:pt x="30" y="182"/>
                    </a:lnTo>
                    <a:lnTo>
                      <a:pt x="34" y="183"/>
                    </a:lnTo>
                    <a:lnTo>
                      <a:pt x="37" y="183"/>
                    </a:lnTo>
                    <a:lnTo>
                      <a:pt x="41" y="182"/>
                    </a:lnTo>
                    <a:lnTo>
                      <a:pt x="58" y="171"/>
                    </a:lnTo>
                    <a:lnTo>
                      <a:pt x="76" y="160"/>
                    </a:lnTo>
                    <a:lnTo>
                      <a:pt x="92" y="147"/>
                    </a:lnTo>
                    <a:lnTo>
                      <a:pt x="108" y="132"/>
                    </a:lnTo>
                    <a:lnTo>
                      <a:pt x="118" y="116"/>
                    </a:lnTo>
                    <a:lnTo>
                      <a:pt x="125" y="98"/>
                    </a:lnTo>
                    <a:lnTo>
                      <a:pt x="128" y="78"/>
                    </a:lnTo>
                    <a:lnTo>
                      <a:pt x="123" y="58"/>
                    </a:lnTo>
                    <a:lnTo>
                      <a:pt x="112" y="41"/>
                    </a:lnTo>
                    <a:lnTo>
                      <a:pt x="98" y="28"/>
                    </a:lnTo>
                    <a:lnTo>
                      <a:pt x="80" y="16"/>
                    </a:lnTo>
                    <a:lnTo>
                      <a:pt x="61" y="8"/>
                    </a:lnTo>
                    <a:lnTo>
                      <a:pt x="41" y="2"/>
                    </a:lnTo>
                    <a:lnTo>
                      <a:pt x="23" y="0"/>
                    </a:lnTo>
                    <a:lnTo>
                      <a:pt x="9" y="1"/>
                    </a:lnTo>
                    <a:lnTo>
                      <a:pt x="0" y="6"/>
                    </a:lnTo>
                    <a:lnTo>
                      <a:pt x="16" y="10"/>
                    </a:lnTo>
                    <a:lnTo>
                      <a:pt x="33" y="14"/>
                    </a:lnTo>
                    <a:lnTo>
                      <a:pt x="48" y="17"/>
                    </a:lnTo>
                    <a:lnTo>
                      <a:pt x="63" y="22"/>
                    </a:lnTo>
                    <a:lnTo>
                      <a:pt x="77" y="28"/>
                    </a:lnTo>
                    <a:lnTo>
                      <a:pt x="90" y="36"/>
                    </a:lnTo>
                    <a:lnTo>
                      <a:pt x="101" y="46"/>
                    </a:lnTo>
                    <a:lnTo>
                      <a:pt x="108" y="6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165" name="Freeform 456"/>
              <p:cNvSpPr>
                <a:spLocks/>
              </p:cNvSpPr>
              <p:nvPr/>
            </p:nvSpPr>
            <p:spPr bwMode="auto">
              <a:xfrm>
                <a:off x="2575" y="2697"/>
                <a:ext cx="53" cy="63"/>
              </a:xfrm>
              <a:custGeom>
                <a:avLst/>
                <a:gdLst/>
                <a:ahLst/>
                <a:cxnLst>
                  <a:cxn ang="0">
                    <a:pos x="101" y="70"/>
                  </a:cxn>
                  <a:cxn ang="0">
                    <a:pos x="54" y="115"/>
                  </a:cxn>
                  <a:cxn ang="0">
                    <a:pos x="18" y="167"/>
                  </a:cxn>
                  <a:cxn ang="0">
                    <a:pos x="0" y="227"/>
                  </a:cxn>
                  <a:cxn ang="0">
                    <a:pos x="4" y="267"/>
                  </a:cxn>
                  <a:cxn ang="0">
                    <a:pos x="11" y="283"/>
                  </a:cxn>
                  <a:cxn ang="0">
                    <a:pos x="21" y="298"/>
                  </a:cxn>
                  <a:cxn ang="0">
                    <a:pos x="34" y="311"/>
                  </a:cxn>
                  <a:cxn ang="0">
                    <a:pos x="57" y="325"/>
                  </a:cxn>
                  <a:cxn ang="0">
                    <a:pos x="87" y="340"/>
                  </a:cxn>
                  <a:cxn ang="0">
                    <a:pos x="120" y="351"/>
                  </a:cxn>
                  <a:cxn ang="0">
                    <a:pos x="153" y="360"/>
                  </a:cxn>
                  <a:cxn ang="0">
                    <a:pos x="187" y="367"/>
                  </a:cxn>
                  <a:cxn ang="0">
                    <a:pos x="221" y="372"/>
                  </a:cxn>
                  <a:cxn ang="0">
                    <a:pos x="256" y="375"/>
                  </a:cxn>
                  <a:cxn ang="0">
                    <a:pos x="290" y="378"/>
                  </a:cxn>
                  <a:cxn ang="0">
                    <a:pos x="312" y="379"/>
                  </a:cxn>
                  <a:cxn ang="0">
                    <a:pos x="320" y="372"/>
                  </a:cxn>
                  <a:cxn ang="0">
                    <a:pos x="323" y="360"/>
                  </a:cxn>
                  <a:cxn ang="0">
                    <a:pos x="316" y="352"/>
                  </a:cxn>
                  <a:cxn ang="0">
                    <a:pos x="295" y="351"/>
                  </a:cxn>
                  <a:cxn ang="0">
                    <a:pos x="263" y="350"/>
                  </a:cxn>
                  <a:cxn ang="0">
                    <a:pos x="231" y="348"/>
                  </a:cxn>
                  <a:cxn ang="0">
                    <a:pos x="200" y="343"/>
                  </a:cxn>
                  <a:cxn ang="0">
                    <a:pos x="168" y="337"/>
                  </a:cxn>
                  <a:cxn ang="0">
                    <a:pos x="136" y="329"/>
                  </a:cxn>
                  <a:cxn ang="0">
                    <a:pos x="106" y="320"/>
                  </a:cxn>
                  <a:cxn ang="0">
                    <a:pos x="76" y="306"/>
                  </a:cxn>
                  <a:cxn ang="0">
                    <a:pos x="51" y="291"/>
                  </a:cxn>
                  <a:cxn ang="0">
                    <a:pos x="35" y="269"/>
                  </a:cxn>
                  <a:cxn ang="0">
                    <a:pos x="31" y="239"/>
                  </a:cxn>
                  <a:cxn ang="0">
                    <a:pos x="38" y="197"/>
                  </a:cxn>
                  <a:cxn ang="0">
                    <a:pos x="51" y="165"/>
                  </a:cxn>
                  <a:cxn ang="0">
                    <a:pos x="68" y="136"/>
                  </a:cxn>
                  <a:cxn ang="0">
                    <a:pos x="89" y="111"/>
                  </a:cxn>
                  <a:cxn ang="0">
                    <a:pos x="114" y="88"/>
                  </a:cxn>
                  <a:cxn ang="0">
                    <a:pos x="144" y="64"/>
                  </a:cxn>
                  <a:cxn ang="0">
                    <a:pos x="181" y="41"/>
                  </a:cxn>
                  <a:cxn ang="0">
                    <a:pos x="219" y="22"/>
                  </a:cxn>
                  <a:cxn ang="0">
                    <a:pos x="253" y="7"/>
                  </a:cxn>
                  <a:cxn ang="0">
                    <a:pos x="255" y="0"/>
                  </a:cxn>
                  <a:cxn ang="0">
                    <a:pos x="221" y="5"/>
                  </a:cxn>
                  <a:cxn ang="0">
                    <a:pos x="181" y="19"/>
                  </a:cxn>
                  <a:cxn ang="0">
                    <a:pos x="142" y="39"/>
                  </a:cxn>
                </a:cxnLst>
                <a:rect l="0" t="0" r="r" b="b"/>
                <a:pathLst>
                  <a:path w="323" h="379">
                    <a:moveTo>
                      <a:pt x="126" y="50"/>
                    </a:moveTo>
                    <a:lnTo>
                      <a:pt x="101" y="70"/>
                    </a:lnTo>
                    <a:lnTo>
                      <a:pt x="76" y="92"/>
                    </a:lnTo>
                    <a:lnTo>
                      <a:pt x="54" y="115"/>
                    </a:lnTo>
                    <a:lnTo>
                      <a:pt x="34" y="140"/>
                    </a:lnTo>
                    <a:lnTo>
                      <a:pt x="18" y="167"/>
                    </a:lnTo>
                    <a:lnTo>
                      <a:pt x="6" y="196"/>
                    </a:lnTo>
                    <a:lnTo>
                      <a:pt x="0" y="227"/>
                    </a:lnTo>
                    <a:lnTo>
                      <a:pt x="1" y="259"/>
                    </a:lnTo>
                    <a:lnTo>
                      <a:pt x="4" y="267"/>
                    </a:lnTo>
                    <a:lnTo>
                      <a:pt x="7" y="277"/>
                    </a:lnTo>
                    <a:lnTo>
                      <a:pt x="11" y="283"/>
                    </a:lnTo>
                    <a:lnTo>
                      <a:pt x="15" y="291"/>
                    </a:lnTo>
                    <a:lnTo>
                      <a:pt x="21" y="298"/>
                    </a:lnTo>
                    <a:lnTo>
                      <a:pt x="27" y="305"/>
                    </a:lnTo>
                    <a:lnTo>
                      <a:pt x="34" y="311"/>
                    </a:lnTo>
                    <a:lnTo>
                      <a:pt x="41" y="316"/>
                    </a:lnTo>
                    <a:lnTo>
                      <a:pt x="57" y="325"/>
                    </a:lnTo>
                    <a:lnTo>
                      <a:pt x="72" y="333"/>
                    </a:lnTo>
                    <a:lnTo>
                      <a:pt x="87" y="340"/>
                    </a:lnTo>
                    <a:lnTo>
                      <a:pt x="103" y="345"/>
                    </a:lnTo>
                    <a:lnTo>
                      <a:pt x="120" y="351"/>
                    </a:lnTo>
                    <a:lnTo>
                      <a:pt x="136" y="356"/>
                    </a:lnTo>
                    <a:lnTo>
                      <a:pt x="153" y="360"/>
                    </a:lnTo>
                    <a:lnTo>
                      <a:pt x="169" y="364"/>
                    </a:lnTo>
                    <a:lnTo>
                      <a:pt x="187" y="367"/>
                    </a:lnTo>
                    <a:lnTo>
                      <a:pt x="204" y="370"/>
                    </a:lnTo>
                    <a:lnTo>
                      <a:pt x="221" y="372"/>
                    </a:lnTo>
                    <a:lnTo>
                      <a:pt x="238" y="374"/>
                    </a:lnTo>
                    <a:lnTo>
                      <a:pt x="256" y="375"/>
                    </a:lnTo>
                    <a:lnTo>
                      <a:pt x="273" y="376"/>
                    </a:lnTo>
                    <a:lnTo>
                      <a:pt x="290" y="378"/>
                    </a:lnTo>
                    <a:lnTo>
                      <a:pt x="307" y="379"/>
                    </a:lnTo>
                    <a:lnTo>
                      <a:pt x="312" y="379"/>
                    </a:lnTo>
                    <a:lnTo>
                      <a:pt x="317" y="375"/>
                    </a:lnTo>
                    <a:lnTo>
                      <a:pt x="320" y="372"/>
                    </a:lnTo>
                    <a:lnTo>
                      <a:pt x="323" y="366"/>
                    </a:lnTo>
                    <a:lnTo>
                      <a:pt x="323" y="360"/>
                    </a:lnTo>
                    <a:lnTo>
                      <a:pt x="320" y="356"/>
                    </a:lnTo>
                    <a:lnTo>
                      <a:pt x="316" y="352"/>
                    </a:lnTo>
                    <a:lnTo>
                      <a:pt x="311" y="351"/>
                    </a:lnTo>
                    <a:lnTo>
                      <a:pt x="295" y="351"/>
                    </a:lnTo>
                    <a:lnTo>
                      <a:pt x="279" y="351"/>
                    </a:lnTo>
                    <a:lnTo>
                      <a:pt x="263" y="350"/>
                    </a:lnTo>
                    <a:lnTo>
                      <a:pt x="248" y="349"/>
                    </a:lnTo>
                    <a:lnTo>
                      <a:pt x="231" y="348"/>
                    </a:lnTo>
                    <a:lnTo>
                      <a:pt x="215" y="345"/>
                    </a:lnTo>
                    <a:lnTo>
                      <a:pt x="200" y="343"/>
                    </a:lnTo>
                    <a:lnTo>
                      <a:pt x="183" y="341"/>
                    </a:lnTo>
                    <a:lnTo>
                      <a:pt x="168" y="337"/>
                    </a:lnTo>
                    <a:lnTo>
                      <a:pt x="151" y="334"/>
                    </a:lnTo>
                    <a:lnTo>
                      <a:pt x="136" y="329"/>
                    </a:lnTo>
                    <a:lnTo>
                      <a:pt x="121" y="325"/>
                    </a:lnTo>
                    <a:lnTo>
                      <a:pt x="106" y="320"/>
                    </a:lnTo>
                    <a:lnTo>
                      <a:pt x="92" y="313"/>
                    </a:lnTo>
                    <a:lnTo>
                      <a:pt x="76" y="306"/>
                    </a:lnTo>
                    <a:lnTo>
                      <a:pt x="62" y="300"/>
                    </a:lnTo>
                    <a:lnTo>
                      <a:pt x="51" y="291"/>
                    </a:lnTo>
                    <a:lnTo>
                      <a:pt x="41" y="280"/>
                    </a:lnTo>
                    <a:lnTo>
                      <a:pt x="35" y="269"/>
                    </a:lnTo>
                    <a:lnTo>
                      <a:pt x="31" y="255"/>
                    </a:lnTo>
                    <a:lnTo>
                      <a:pt x="31" y="239"/>
                    </a:lnTo>
                    <a:lnTo>
                      <a:pt x="33" y="218"/>
                    </a:lnTo>
                    <a:lnTo>
                      <a:pt x="38" y="197"/>
                    </a:lnTo>
                    <a:lnTo>
                      <a:pt x="42" y="182"/>
                    </a:lnTo>
                    <a:lnTo>
                      <a:pt x="51" y="165"/>
                    </a:lnTo>
                    <a:lnTo>
                      <a:pt x="60" y="150"/>
                    </a:lnTo>
                    <a:lnTo>
                      <a:pt x="68" y="136"/>
                    </a:lnTo>
                    <a:lnTo>
                      <a:pt x="79" y="124"/>
                    </a:lnTo>
                    <a:lnTo>
                      <a:pt x="89" y="111"/>
                    </a:lnTo>
                    <a:lnTo>
                      <a:pt x="101" y="100"/>
                    </a:lnTo>
                    <a:lnTo>
                      <a:pt x="114" y="88"/>
                    </a:lnTo>
                    <a:lnTo>
                      <a:pt x="129" y="76"/>
                    </a:lnTo>
                    <a:lnTo>
                      <a:pt x="144" y="64"/>
                    </a:lnTo>
                    <a:lnTo>
                      <a:pt x="162" y="53"/>
                    </a:lnTo>
                    <a:lnTo>
                      <a:pt x="181" y="41"/>
                    </a:lnTo>
                    <a:lnTo>
                      <a:pt x="201" y="31"/>
                    </a:lnTo>
                    <a:lnTo>
                      <a:pt x="219" y="22"/>
                    </a:lnTo>
                    <a:lnTo>
                      <a:pt x="237" y="14"/>
                    </a:lnTo>
                    <a:lnTo>
                      <a:pt x="253" y="7"/>
                    </a:lnTo>
                    <a:lnTo>
                      <a:pt x="268" y="1"/>
                    </a:lnTo>
                    <a:lnTo>
                      <a:pt x="255" y="0"/>
                    </a:lnTo>
                    <a:lnTo>
                      <a:pt x="238" y="1"/>
                    </a:lnTo>
                    <a:lnTo>
                      <a:pt x="221" y="5"/>
                    </a:lnTo>
                    <a:lnTo>
                      <a:pt x="201" y="11"/>
                    </a:lnTo>
                    <a:lnTo>
                      <a:pt x="181" y="19"/>
                    </a:lnTo>
                    <a:lnTo>
                      <a:pt x="161" y="28"/>
                    </a:lnTo>
                    <a:lnTo>
                      <a:pt x="142" y="39"/>
                    </a:lnTo>
                    <a:lnTo>
                      <a:pt x="126" y="5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166" name="Freeform 457"/>
              <p:cNvSpPr>
                <a:spLocks/>
              </p:cNvSpPr>
              <p:nvPr/>
            </p:nvSpPr>
            <p:spPr bwMode="auto">
              <a:xfrm>
                <a:off x="2650" y="2695"/>
                <a:ext cx="47" cy="42"/>
              </a:xfrm>
              <a:custGeom>
                <a:avLst/>
                <a:gdLst/>
                <a:ahLst/>
                <a:cxnLst>
                  <a:cxn ang="0">
                    <a:pos x="235" y="78"/>
                  </a:cxn>
                  <a:cxn ang="0">
                    <a:pos x="248" y="92"/>
                  </a:cxn>
                  <a:cxn ang="0">
                    <a:pos x="255" y="108"/>
                  </a:cxn>
                  <a:cxn ang="0">
                    <a:pos x="259" y="125"/>
                  </a:cxn>
                  <a:cxn ang="0">
                    <a:pos x="259" y="144"/>
                  </a:cxn>
                  <a:cxn ang="0">
                    <a:pos x="257" y="159"/>
                  </a:cxn>
                  <a:cxn ang="0">
                    <a:pos x="252" y="171"/>
                  </a:cxn>
                  <a:cxn ang="0">
                    <a:pos x="244" y="184"/>
                  </a:cxn>
                  <a:cxn ang="0">
                    <a:pos x="236" y="194"/>
                  </a:cxn>
                  <a:cxn ang="0">
                    <a:pos x="225" y="206"/>
                  </a:cxn>
                  <a:cxn ang="0">
                    <a:pos x="215" y="215"/>
                  </a:cxn>
                  <a:cxn ang="0">
                    <a:pos x="204" y="225"/>
                  </a:cxn>
                  <a:cxn ang="0">
                    <a:pos x="194" y="236"/>
                  </a:cxn>
                  <a:cxn ang="0">
                    <a:pos x="191" y="239"/>
                  </a:cxn>
                  <a:cxn ang="0">
                    <a:pos x="190" y="242"/>
                  </a:cxn>
                  <a:cxn ang="0">
                    <a:pos x="191" y="246"/>
                  </a:cxn>
                  <a:cxn ang="0">
                    <a:pos x="194" y="249"/>
                  </a:cxn>
                  <a:cxn ang="0">
                    <a:pos x="197" y="252"/>
                  </a:cxn>
                  <a:cxn ang="0">
                    <a:pos x="201" y="253"/>
                  </a:cxn>
                  <a:cxn ang="0">
                    <a:pos x="205" y="252"/>
                  </a:cxn>
                  <a:cxn ang="0">
                    <a:pos x="209" y="249"/>
                  </a:cxn>
                  <a:cxn ang="0">
                    <a:pos x="232" y="234"/>
                  </a:cxn>
                  <a:cxn ang="0">
                    <a:pos x="251" y="215"/>
                  </a:cxn>
                  <a:cxn ang="0">
                    <a:pos x="267" y="192"/>
                  </a:cxn>
                  <a:cxn ang="0">
                    <a:pos x="278" y="168"/>
                  </a:cxn>
                  <a:cxn ang="0">
                    <a:pos x="282" y="141"/>
                  </a:cxn>
                  <a:cxn ang="0">
                    <a:pos x="279" y="116"/>
                  </a:cxn>
                  <a:cxn ang="0">
                    <a:pos x="270" y="92"/>
                  </a:cxn>
                  <a:cxn ang="0">
                    <a:pos x="251" y="70"/>
                  </a:cxn>
                  <a:cxn ang="0">
                    <a:pos x="237" y="59"/>
                  </a:cxn>
                  <a:cxn ang="0">
                    <a:pos x="221" y="48"/>
                  </a:cxn>
                  <a:cxn ang="0">
                    <a:pos x="202" y="39"/>
                  </a:cxn>
                  <a:cxn ang="0">
                    <a:pos x="183" y="31"/>
                  </a:cxn>
                  <a:cxn ang="0">
                    <a:pos x="163" y="24"/>
                  </a:cxn>
                  <a:cxn ang="0">
                    <a:pos x="142" y="18"/>
                  </a:cxn>
                  <a:cxn ang="0">
                    <a:pos x="122" y="13"/>
                  </a:cxn>
                  <a:cxn ang="0">
                    <a:pos x="101" y="8"/>
                  </a:cxn>
                  <a:cxn ang="0">
                    <a:pos x="82" y="5"/>
                  </a:cxn>
                  <a:cxn ang="0">
                    <a:pos x="63" y="2"/>
                  </a:cxn>
                  <a:cxn ang="0">
                    <a:pos x="47" y="0"/>
                  </a:cxn>
                  <a:cxn ang="0">
                    <a:pos x="32" y="0"/>
                  </a:cxn>
                  <a:cxn ang="0">
                    <a:pos x="19" y="0"/>
                  </a:cxn>
                  <a:cxn ang="0">
                    <a:pos x="10" y="1"/>
                  </a:cxn>
                  <a:cxn ang="0">
                    <a:pos x="4" y="4"/>
                  </a:cxn>
                  <a:cxn ang="0">
                    <a:pos x="0" y="6"/>
                  </a:cxn>
                  <a:cxn ang="0">
                    <a:pos x="12" y="8"/>
                  </a:cxn>
                  <a:cxn ang="0">
                    <a:pos x="25" y="9"/>
                  </a:cxn>
                  <a:cxn ang="0">
                    <a:pos x="38" y="12"/>
                  </a:cxn>
                  <a:cxn ang="0">
                    <a:pos x="52" y="14"/>
                  </a:cxn>
                  <a:cxn ang="0">
                    <a:pos x="67" y="16"/>
                  </a:cxn>
                  <a:cxn ang="0">
                    <a:pos x="82" y="18"/>
                  </a:cxn>
                  <a:cxn ang="0">
                    <a:pos x="97" y="22"/>
                  </a:cxn>
                  <a:cxn ang="0">
                    <a:pos x="114" y="25"/>
                  </a:cxn>
                  <a:cxn ang="0">
                    <a:pos x="129" y="30"/>
                  </a:cxn>
                  <a:cxn ang="0">
                    <a:pos x="146" y="35"/>
                  </a:cxn>
                  <a:cxn ang="0">
                    <a:pos x="162" y="40"/>
                  </a:cxn>
                  <a:cxn ang="0">
                    <a:pos x="177" y="46"/>
                  </a:cxn>
                  <a:cxn ang="0">
                    <a:pos x="192" y="53"/>
                  </a:cxn>
                  <a:cxn ang="0">
                    <a:pos x="208" y="60"/>
                  </a:cxn>
                  <a:cxn ang="0">
                    <a:pos x="222" y="69"/>
                  </a:cxn>
                  <a:cxn ang="0">
                    <a:pos x="235" y="78"/>
                  </a:cxn>
                </a:cxnLst>
                <a:rect l="0" t="0" r="r" b="b"/>
                <a:pathLst>
                  <a:path w="282" h="253">
                    <a:moveTo>
                      <a:pt x="235" y="78"/>
                    </a:moveTo>
                    <a:lnTo>
                      <a:pt x="248" y="92"/>
                    </a:lnTo>
                    <a:lnTo>
                      <a:pt x="255" y="108"/>
                    </a:lnTo>
                    <a:lnTo>
                      <a:pt x="259" y="125"/>
                    </a:lnTo>
                    <a:lnTo>
                      <a:pt x="259" y="144"/>
                    </a:lnTo>
                    <a:lnTo>
                      <a:pt x="257" y="159"/>
                    </a:lnTo>
                    <a:lnTo>
                      <a:pt x="252" y="171"/>
                    </a:lnTo>
                    <a:lnTo>
                      <a:pt x="244" y="184"/>
                    </a:lnTo>
                    <a:lnTo>
                      <a:pt x="236" y="194"/>
                    </a:lnTo>
                    <a:lnTo>
                      <a:pt x="225" y="206"/>
                    </a:lnTo>
                    <a:lnTo>
                      <a:pt x="215" y="215"/>
                    </a:lnTo>
                    <a:lnTo>
                      <a:pt x="204" y="225"/>
                    </a:lnTo>
                    <a:lnTo>
                      <a:pt x="194" y="236"/>
                    </a:lnTo>
                    <a:lnTo>
                      <a:pt x="191" y="239"/>
                    </a:lnTo>
                    <a:lnTo>
                      <a:pt x="190" y="242"/>
                    </a:lnTo>
                    <a:lnTo>
                      <a:pt x="191" y="246"/>
                    </a:lnTo>
                    <a:lnTo>
                      <a:pt x="194" y="249"/>
                    </a:lnTo>
                    <a:lnTo>
                      <a:pt x="197" y="252"/>
                    </a:lnTo>
                    <a:lnTo>
                      <a:pt x="201" y="253"/>
                    </a:lnTo>
                    <a:lnTo>
                      <a:pt x="205" y="252"/>
                    </a:lnTo>
                    <a:lnTo>
                      <a:pt x="209" y="249"/>
                    </a:lnTo>
                    <a:lnTo>
                      <a:pt x="232" y="234"/>
                    </a:lnTo>
                    <a:lnTo>
                      <a:pt x="251" y="215"/>
                    </a:lnTo>
                    <a:lnTo>
                      <a:pt x="267" y="192"/>
                    </a:lnTo>
                    <a:lnTo>
                      <a:pt x="278" y="168"/>
                    </a:lnTo>
                    <a:lnTo>
                      <a:pt x="282" y="141"/>
                    </a:lnTo>
                    <a:lnTo>
                      <a:pt x="279" y="116"/>
                    </a:lnTo>
                    <a:lnTo>
                      <a:pt x="270" y="92"/>
                    </a:lnTo>
                    <a:lnTo>
                      <a:pt x="251" y="70"/>
                    </a:lnTo>
                    <a:lnTo>
                      <a:pt x="237" y="59"/>
                    </a:lnTo>
                    <a:lnTo>
                      <a:pt x="221" y="48"/>
                    </a:lnTo>
                    <a:lnTo>
                      <a:pt x="202" y="39"/>
                    </a:lnTo>
                    <a:lnTo>
                      <a:pt x="183" y="31"/>
                    </a:lnTo>
                    <a:lnTo>
                      <a:pt x="163" y="24"/>
                    </a:lnTo>
                    <a:lnTo>
                      <a:pt x="142" y="18"/>
                    </a:lnTo>
                    <a:lnTo>
                      <a:pt x="122" y="13"/>
                    </a:lnTo>
                    <a:lnTo>
                      <a:pt x="101" y="8"/>
                    </a:lnTo>
                    <a:lnTo>
                      <a:pt x="82" y="5"/>
                    </a:lnTo>
                    <a:lnTo>
                      <a:pt x="63" y="2"/>
                    </a:lnTo>
                    <a:lnTo>
                      <a:pt x="47" y="0"/>
                    </a:lnTo>
                    <a:lnTo>
                      <a:pt x="32" y="0"/>
                    </a:lnTo>
                    <a:lnTo>
                      <a:pt x="19" y="0"/>
                    </a:lnTo>
                    <a:lnTo>
                      <a:pt x="10" y="1"/>
                    </a:lnTo>
                    <a:lnTo>
                      <a:pt x="4" y="4"/>
                    </a:lnTo>
                    <a:lnTo>
                      <a:pt x="0" y="6"/>
                    </a:lnTo>
                    <a:lnTo>
                      <a:pt x="12" y="8"/>
                    </a:lnTo>
                    <a:lnTo>
                      <a:pt x="25" y="9"/>
                    </a:lnTo>
                    <a:lnTo>
                      <a:pt x="38" y="12"/>
                    </a:lnTo>
                    <a:lnTo>
                      <a:pt x="52" y="14"/>
                    </a:lnTo>
                    <a:lnTo>
                      <a:pt x="67" y="16"/>
                    </a:lnTo>
                    <a:lnTo>
                      <a:pt x="82" y="18"/>
                    </a:lnTo>
                    <a:lnTo>
                      <a:pt x="97" y="22"/>
                    </a:lnTo>
                    <a:lnTo>
                      <a:pt x="114" y="25"/>
                    </a:lnTo>
                    <a:lnTo>
                      <a:pt x="129" y="30"/>
                    </a:lnTo>
                    <a:lnTo>
                      <a:pt x="146" y="35"/>
                    </a:lnTo>
                    <a:lnTo>
                      <a:pt x="162" y="40"/>
                    </a:lnTo>
                    <a:lnTo>
                      <a:pt x="177" y="46"/>
                    </a:lnTo>
                    <a:lnTo>
                      <a:pt x="192" y="53"/>
                    </a:lnTo>
                    <a:lnTo>
                      <a:pt x="208" y="60"/>
                    </a:lnTo>
                    <a:lnTo>
                      <a:pt x="222" y="69"/>
                    </a:lnTo>
                    <a:lnTo>
                      <a:pt x="235" y="7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167" name="Freeform 458"/>
              <p:cNvSpPr>
                <a:spLocks/>
              </p:cNvSpPr>
              <p:nvPr/>
            </p:nvSpPr>
            <p:spPr bwMode="auto">
              <a:xfrm>
                <a:off x="2556" y="2718"/>
                <a:ext cx="19" cy="39"/>
              </a:xfrm>
              <a:custGeom>
                <a:avLst/>
                <a:gdLst/>
                <a:ahLst/>
                <a:cxnLst>
                  <a:cxn ang="0">
                    <a:pos x="0" y="128"/>
                  </a:cxn>
                  <a:cxn ang="0">
                    <a:pos x="0" y="148"/>
                  </a:cxn>
                  <a:cxn ang="0">
                    <a:pos x="5" y="166"/>
                  </a:cxn>
                  <a:cxn ang="0">
                    <a:pos x="13" y="184"/>
                  </a:cxn>
                  <a:cxn ang="0">
                    <a:pos x="24" y="198"/>
                  </a:cxn>
                  <a:cxn ang="0">
                    <a:pos x="39" y="211"/>
                  </a:cxn>
                  <a:cxn ang="0">
                    <a:pos x="55" y="223"/>
                  </a:cxn>
                  <a:cxn ang="0">
                    <a:pos x="74" y="231"/>
                  </a:cxn>
                  <a:cxn ang="0">
                    <a:pos x="92" y="235"/>
                  </a:cxn>
                  <a:cxn ang="0">
                    <a:pos x="98" y="236"/>
                  </a:cxn>
                  <a:cxn ang="0">
                    <a:pos x="104" y="234"/>
                  </a:cxn>
                  <a:cxn ang="0">
                    <a:pos x="109" y="231"/>
                  </a:cxn>
                  <a:cxn ang="0">
                    <a:pos x="111" y="226"/>
                  </a:cxn>
                  <a:cxn ang="0">
                    <a:pos x="111" y="220"/>
                  </a:cxn>
                  <a:cxn ang="0">
                    <a:pos x="110" y="215"/>
                  </a:cxn>
                  <a:cxn ang="0">
                    <a:pos x="107" y="210"/>
                  </a:cxn>
                  <a:cxn ang="0">
                    <a:pos x="101" y="208"/>
                  </a:cxn>
                  <a:cxn ang="0">
                    <a:pos x="82" y="201"/>
                  </a:cxn>
                  <a:cxn ang="0">
                    <a:pos x="64" y="192"/>
                  </a:cxn>
                  <a:cxn ang="0">
                    <a:pos x="50" y="179"/>
                  </a:cxn>
                  <a:cxn ang="0">
                    <a:pos x="40" y="165"/>
                  </a:cxn>
                  <a:cxn ang="0">
                    <a:pos x="33" y="148"/>
                  </a:cxn>
                  <a:cxn ang="0">
                    <a:pos x="29" y="130"/>
                  </a:cxn>
                  <a:cxn ang="0">
                    <a:pos x="29" y="110"/>
                  </a:cxn>
                  <a:cxn ang="0">
                    <a:pos x="35" y="89"/>
                  </a:cxn>
                  <a:cxn ang="0">
                    <a:pos x="43" y="74"/>
                  </a:cxn>
                  <a:cxn ang="0">
                    <a:pos x="56" y="60"/>
                  </a:cxn>
                  <a:cxn ang="0">
                    <a:pos x="70" y="46"/>
                  </a:cxn>
                  <a:cxn ang="0">
                    <a:pos x="85" y="33"/>
                  </a:cxn>
                  <a:cxn ang="0">
                    <a:pos x="98" y="23"/>
                  </a:cxn>
                  <a:cxn ang="0">
                    <a:pos x="109" y="12"/>
                  </a:cxn>
                  <a:cxn ang="0">
                    <a:pos x="115" y="6"/>
                  </a:cxn>
                  <a:cxn ang="0">
                    <a:pos x="115" y="0"/>
                  </a:cxn>
                  <a:cxn ang="0">
                    <a:pos x="102" y="4"/>
                  </a:cxn>
                  <a:cxn ang="0">
                    <a:pos x="85" y="12"/>
                  </a:cxn>
                  <a:cxn ang="0">
                    <a:pos x="68" y="26"/>
                  </a:cxn>
                  <a:cxn ang="0">
                    <a:pos x="49" y="42"/>
                  </a:cxn>
                  <a:cxn ang="0">
                    <a:pos x="32" y="61"/>
                  </a:cxn>
                  <a:cxn ang="0">
                    <a:pos x="17" y="82"/>
                  </a:cxn>
                  <a:cxn ang="0">
                    <a:pos x="6" y="105"/>
                  </a:cxn>
                  <a:cxn ang="0">
                    <a:pos x="0" y="128"/>
                  </a:cxn>
                </a:cxnLst>
                <a:rect l="0" t="0" r="r" b="b"/>
                <a:pathLst>
                  <a:path w="115" h="236">
                    <a:moveTo>
                      <a:pt x="0" y="128"/>
                    </a:moveTo>
                    <a:lnTo>
                      <a:pt x="0" y="148"/>
                    </a:lnTo>
                    <a:lnTo>
                      <a:pt x="5" y="166"/>
                    </a:lnTo>
                    <a:lnTo>
                      <a:pt x="13" y="184"/>
                    </a:lnTo>
                    <a:lnTo>
                      <a:pt x="24" y="198"/>
                    </a:lnTo>
                    <a:lnTo>
                      <a:pt x="39" y="211"/>
                    </a:lnTo>
                    <a:lnTo>
                      <a:pt x="55" y="223"/>
                    </a:lnTo>
                    <a:lnTo>
                      <a:pt x="74" y="231"/>
                    </a:lnTo>
                    <a:lnTo>
                      <a:pt x="92" y="235"/>
                    </a:lnTo>
                    <a:lnTo>
                      <a:pt x="98" y="236"/>
                    </a:lnTo>
                    <a:lnTo>
                      <a:pt x="104" y="234"/>
                    </a:lnTo>
                    <a:lnTo>
                      <a:pt x="109" y="231"/>
                    </a:lnTo>
                    <a:lnTo>
                      <a:pt x="111" y="226"/>
                    </a:lnTo>
                    <a:lnTo>
                      <a:pt x="111" y="220"/>
                    </a:lnTo>
                    <a:lnTo>
                      <a:pt x="110" y="215"/>
                    </a:lnTo>
                    <a:lnTo>
                      <a:pt x="107" y="210"/>
                    </a:lnTo>
                    <a:lnTo>
                      <a:pt x="101" y="208"/>
                    </a:lnTo>
                    <a:lnTo>
                      <a:pt x="82" y="201"/>
                    </a:lnTo>
                    <a:lnTo>
                      <a:pt x="64" y="192"/>
                    </a:lnTo>
                    <a:lnTo>
                      <a:pt x="50" y="179"/>
                    </a:lnTo>
                    <a:lnTo>
                      <a:pt x="40" y="165"/>
                    </a:lnTo>
                    <a:lnTo>
                      <a:pt x="33" y="148"/>
                    </a:lnTo>
                    <a:lnTo>
                      <a:pt x="29" y="130"/>
                    </a:lnTo>
                    <a:lnTo>
                      <a:pt x="29" y="110"/>
                    </a:lnTo>
                    <a:lnTo>
                      <a:pt x="35" y="89"/>
                    </a:lnTo>
                    <a:lnTo>
                      <a:pt x="43" y="74"/>
                    </a:lnTo>
                    <a:lnTo>
                      <a:pt x="56" y="60"/>
                    </a:lnTo>
                    <a:lnTo>
                      <a:pt x="70" y="46"/>
                    </a:lnTo>
                    <a:lnTo>
                      <a:pt x="85" y="33"/>
                    </a:lnTo>
                    <a:lnTo>
                      <a:pt x="98" y="23"/>
                    </a:lnTo>
                    <a:lnTo>
                      <a:pt x="109" y="12"/>
                    </a:lnTo>
                    <a:lnTo>
                      <a:pt x="115" y="6"/>
                    </a:lnTo>
                    <a:lnTo>
                      <a:pt x="115" y="0"/>
                    </a:lnTo>
                    <a:lnTo>
                      <a:pt x="102" y="4"/>
                    </a:lnTo>
                    <a:lnTo>
                      <a:pt x="85" y="12"/>
                    </a:lnTo>
                    <a:lnTo>
                      <a:pt x="68" y="26"/>
                    </a:lnTo>
                    <a:lnTo>
                      <a:pt x="49" y="42"/>
                    </a:lnTo>
                    <a:lnTo>
                      <a:pt x="32" y="61"/>
                    </a:lnTo>
                    <a:lnTo>
                      <a:pt x="17" y="82"/>
                    </a:lnTo>
                    <a:lnTo>
                      <a:pt x="6" y="105"/>
                    </a:lnTo>
                    <a:lnTo>
                      <a:pt x="0" y="12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168" name="Freeform 459"/>
              <p:cNvSpPr>
                <a:spLocks/>
              </p:cNvSpPr>
              <p:nvPr/>
            </p:nvSpPr>
            <p:spPr bwMode="auto">
              <a:xfrm>
                <a:off x="2689" y="2692"/>
                <a:ext cx="41" cy="52"/>
              </a:xfrm>
              <a:custGeom>
                <a:avLst/>
                <a:gdLst/>
                <a:ahLst/>
                <a:cxnLst>
                  <a:cxn ang="0">
                    <a:pos x="208" y="124"/>
                  </a:cxn>
                  <a:cxn ang="0">
                    <a:pos x="220" y="144"/>
                  </a:cxn>
                  <a:cxn ang="0">
                    <a:pos x="226" y="164"/>
                  </a:cxn>
                  <a:cxn ang="0">
                    <a:pos x="222" y="187"/>
                  </a:cxn>
                  <a:cxn ang="0">
                    <a:pos x="208" y="209"/>
                  </a:cxn>
                  <a:cxn ang="0">
                    <a:pos x="188" y="229"/>
                  </a:cxn>
                  <a:cxn ang="0">
                    <a:pos x="166" y="246"/>
                  </a:cxn>
                  <a:cxn ang="0">
                    <a:pos x="142" y="264"/>
                  </a:cxn>
                  <a:cxn ang="0">
                    <a:pos x="128" y="278"/>
                  </a:cxn>
                  <a:cxn ang="0">
                    <a:pos x="124" y="287"/>
                  </a:cxn>
                  <a:cxn ang="0">
                    <a:pos x="120" y="296"/>
                  </a:cxn>
                  <a:cxn ang="0">
                    <a:pos x="122" y="306"/>
                  </a:cxn>
                  <a:cxn ang="0">
                    <a:pos x="131" y="310"/>
                  </a:cxn>
                  <a:cxn ang="0">
                    <a:pos x="139" y="309"/>
                  </a:cxn>
                  <a:cxn ang="0">
                    <a:pos x="154" y="292"/>
                  </a:cxn>
                  <a:cxn ang="0">
                    <a:pos x="180" y="269"/>
                  </a:cxn>
                  <a:cxn ang="0">
                    <a:pos x="207" y="246"/>
                  </a:cxn>
                  <a:cxn ang="0">
                    <a:pos x="230" y="219"/>
                  </a:cxn>
                  <a:cxn ang="0">
                    <a:pos x="244" y="186"/>
                  </a:cxn>
                  <a:cxn ang="0">
                    <a:pos x="243" y="152"/>
                  </a:cxn>
                  <a:cxn ang="0">
                    <a:pos x="228" y="119"/>
                  </a:cxn>
                  <a:cxn ang="0">
                    <a:pos x="203" y="93"/>
                  </a:cxn>
                  <a:cxn ang="0">
                    <a:pos x="176" y="76"/>
                  </a:cxn>
                  <a:cxn ang="0">
                    <a:pos x="151" y="61"/>
                  </a:cxn>
                  <a:cxn ang="0">
                    <a:pos x="122" y="46"/>
                  </a:cxn>
                  <a:cxn ang="0">
                    <a:pos x="93" y="31"/>
                  </a:cxn>
                  <a:cxn ang="0">
                    <a:pos x="66" y="18"/>
                  </a:cxn>
                  <a:cxn ang="0">
                    <a:pos x="40" y="8"/>
                  </a:cxn>
                  <a:cxn ang="0">
                    <a:pos x="20" y="1"/>
                  </a:cxn>
                  <a:cxn ang="0">
                    <a:pos x="5" y="0"/>
                  </a:cxn>
                  <a:cxn ang="0">
                    <a:pos x="11" y="8"/>
                  </a:cxn>
                  <a:cxn ang="0">
                    <a:pos x="36" y="20"/>
                  </a:cxn>
                  <a:cxn ang="0">
                    <a:pos x="60" y="31"/>
                  </a:cxn>
                  <a:cxn ang="0">
                    <a:pos x="86" y="44"/>
                  </a:cxn>
                  <a:cxn ang="0">
                    <a:pos x="113" y="57"/>
                  </a:cxn>
                  <a:cxn ang="0">
                    <a:pos x="139" y="71"/>
                  </a:cxn>
                  <a:cxn ang="0">
                    <a:pos x="165" y="88"/>
                  </a:cxn>
                  <a:cxn ang="0">
                    <a:pos x="188" y="106"/>
                  </a:cxn>
                </a:cxnLst>
                <a:rect l="0" t="0" r="r" b="b"/>
                <a:pathLst>
                  <a:path w="245" h="310">
                    <a:moveTo>
                      <a:pt x="200" y="116"/>
                    </a:moveTo>
                    <a:lnTo>
                      <a:pt x="208" y="124"/>
                    </a:lnTo>
                    <a:lnTo>
                      <a:pt x="214" y="133"/>
                    </a:lnTo>
                    <a:lnTo>
                      <a:pt x="220" y="144"/>
                    </a:lnTo>
                    <a:lnTo>
                      <a:pt x="223" y="154"/>
                    </a:lnTo>
                    <a:lnTo>
                      <a:pt x="226" y="164"/>
                    </a:lnTo>
                    <a:lnTo>
                      <a:pt x="224" y="176"/>
                    </a:lnTo>
                    <a:lnTo>
                      <a:pt x="222" y="187"/>
                    </a:lnTo>
                    <a:lnTo>
                      <a:pt x="216" y="198"/>
                    </a:lnTo>
                    <a:lnTo>
                      <a:pt x="208" y="209"/>
                    </a:lnTo>
                    <a:lnTo>
                      <a:pt x="199" y="219"/>
                    </a:lnTo>
                    <a:lnTo>
                      <a:pt x="188" y="229"/>
                    </a:lnTo>
                    <a:lnTo>
                      <a:pt x="177" y="238"/>
                    </a:lnTo>
                    <a:lnTo>
                      <a:pt x="166" y="246"/>
                    </a:lnTo>
                    <a:lnTo>
                      <a:pt x="154" y="255"/>
                    </a:lnTo>
                    <a:lnTo>
                      <a:pt x="142" y="264"/>
                    </a:lnTo>
                    <a:lnTo>
                      <a:pt x="132" y="275"/>
                    </a:lnTo>
                    <a:lnTo>
                      <a:pt x="128" y="278"/>
                    </a:lnTo>
                    <a:lnTo>
                      <a:pt x="126" y="283"/>
                    </a:lnTo>
                    <a:lnTo>
                      <a:pt x="124" y="287"/>
                    </a:lnTo>
                    <a:lnTo>
                      <a:pt x="121" y="292"/>
                    </a:lnTo>
                    <a:lnTo>
                      <a:pt x="120" y="296"/>
                    </a:lnTo>
                    <a:lnTo>
                      <a:pt x="120" y="301"/>
                    </a:lnTo>
                    <a:lnTo>
                      <a:pt x="122" y="306"/>
                    </a:lnTo>
                    <a:lnTo>
                      <a:pt x="126" y="309"/>
                    </a:lnTo>
                    <a:lnTo>
                      <a:pt x="131" y="310"/>
                    </a:lnTo>
                    <a:lnTo>
                      <a:pt x="135" y="310"/>
                    </a:lnTo>
                    <a:lnTo>
                      <a:pt x="139" y="309"/>
                    </a:lnTo>
                    <a:lnTo>
                      <a:pt x="142" y="306"/>
                    </a:lnTo>
                    <a:lnTo>
                      <a:pt x="154" y="292"/>
                    </a:lnTo>
                    <a:lnTo>
                      <a:pt x="167" y="280"/>
                    </a:lnTo>
                    <a:lnTo>
                      <a:pt x="180" y="269"/>
                    </a:lnTo>
                    <a:lnTo>
                      <a:pt x="194" y="257"/>
                    </a:lnTo>
                    <a:lnTo>
                      <a:pt x="207" y="246"/>
                    </a:lnTo>
                    <a:lnTo>
                      <a:pt x="220" y="233"/>
                    </a:lnTo>
                    <a:lnTo>
                      <a:pt x="230" y="219"/>
                    </a:lnTo>
                    <a:lnTo>
                      <a:pt x="238" y="204"/>
                    </a:lnTo>
                    <a:lnTo>
                      <a:pt x="244" y="186"/>
                    </a:lnTo>
                    <a:lnTo>
                      <a:pt x="245" y="169"/>
                    </a:lnTo>
                    <a:lnTo>
                      <a:pt x="243" y="152"/>
                    </a:lnTo>
                    <a:lnTo>
                      <a:pt x="237" y="134"/>
                    </a:lnTo>
                    <a:lnTo>
                      <a:pt x="228" y="119"/>
                    </a:lnTo>
                    <a:lnTo>
                      <a:pt x="217" y="105"/>
                    </a:lnTo>
                    <a:lnTo>
                      <a:pt x="203" y="93"/>
                    </a:lnTo>
                    <a:lnTo>
                      <a:pt x="188" y="83"/>
                    </a:lnTo>
                    <a:lnTo>
                      <a:pt x="176" y="76"/>
                    </a:lnTo>
                    <a:lnTo>
                      <a:pt x="163" y="69"/>
                    </a:lnTo>
                    <a:lnTo>
                      <a:pt x="151" y="61"/>
                    </a:lnTo>
                    <a:lnTo>
                      <a:pt x="136" y="54"/>
                    </a:lnTo>
                    <a:lnTo>
                      <a:pt x="122" y="46"/>
                    </a:lnTo>
                    <a:lnTo>
                      <a:pt x="107" y="39"/>
                    </a:lnTo>
                    <a:lnTo>
                      <a:pt x="93" y="31"/>
                    </a:lnTo>
                    <a:lnTo>
                      <a:pt x="79" y="24"/>
                    </a:lnTo>
                    <a:lnTo>
                      <a:pt x="66" y="18"/>
                    </a:lnTo>
                    <a:lnTo>
                      <a:pt x="53" y="13"/>
                    </a:lnTo>
                    <a:lnTo>
                      <a:pt x="40" y="8"/>
                    </a:lnTo>
                    <a:lnTo>
                      <a:pt x="30" y="5"/>
                    </a:lnTo>
                    <a:lnTo>
                      <a:pt x="20" y="1"/>
                    </a:lnTo>
                    <a:lnTo>
                      <a:pt x="12" y="0"/>
                    </a:lnTo>
                    <a:lnTo>
                      <a:pt x="5" y="0"/>
                    </a:lnTo>
                    <a:lnTo>
                      <a:pt x="0" y="2"/>
                    </a:lnTo>
                    <a:lnTo>
                      <a:pt x="11" y="8"/>
                    </a:lnTo>
                    <a:lnTo>
                      <a:pt x="23" y="14"/>
                    </a:lnTo>
                    <a:lnTo>
                      <a:pt x="36" y="20"/>
                    </a:lnTo>
                    <a:lnTo>
                      <a:pt x="47" y="25"/>
                    </a:lnTo>
                    <a:lnTo>
                      <a:pt x="60" y="31"/>
                    </a:lnTo>
                    <a:lnTo>
                      <a:pt x="73" y="37"/>
                    </a:lnTo>
                    <a:lnTo>
                      <a:pt x="86" y="44"/>
                    </a:lnTo>
                    <a:lnTo>
                      <a:pt x="99" y="51"/>
                    </a:lnTo>
                    <a:lnTo>
                      <a:pt x="113" y="57"/>
                    </a:lnTo>
                    <a:lnTo>
                      <a:pt x="126" y="64"/>
                    </a:lnTo>
                    <a:lnTo>
                      <a:pt x="139" y="71"/>
                    </a:lnTo>
                    <a:lnTo>
                      <a:pt x="152" y="79"/>
                    </a:lnTo>
                    <a:lnTo>
                      <a:pt x="165" y="88"/>
                    </a:lnTo>
                    <a:lnTo>
                      <a:pt x="176" y="96"/>
                    </a:lnTo>
                    <a:lnTo>
                      <a:pt x="188" y="106"/>
                    </a:lnTo>
                    <a:lnTo>
                      <a:pt x="200" y="1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</p:grpSp>
        <p:graphicFrame>
          <p:nvGraphicFramePr>
            <p:cNvPr id="29" name="Object 460"/>
            <p:cNvGraphicFramePr>
              <a:graphicFrameLocks noChangeAspect="1"/>
            </p:cNvGraphicFramePr>
            <p:nvPr/>
          </p:nvGraphicFramePr>
          <p:xfrm>
            <a:off x="3694" y="2240"/>
            <a:ext cx="207" cy="173"/>
          </p:xfrm>
          <a:graphic>
            <a:graphicData uri="http://schemas.openxmlformats.org/presentationml/2006/ole">
              <p:oleObj spid="_x0000_s3078" name="Clip" r:id="rId10" imgW="1305000" imgH="1085760" progId="">
                <p:embed/>
              </p:oleObj>
            </a:graphicData>
          </a:graphic>
        </p:graphicFrame>
        <p:sp>
          <p:nvSpPr>
            <p:cNvPr id="30" name="Line 461"/>
            <p:cNvSpPr>
              <a:spLocks noChangeShapeType="1"/>
            </p:cNvSpPr>
            <p:nvPr/>
          </p:nvSpPr>
          <p:spPr bwMode="auto">
            <a:xfrm>
              <a:off x="4084" y="1820"/>
              <a:ext cx="321" cy="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31" name="Line 462"/>
            <p:cNvSpPr>
              <a:spLocks noChangeShapeType="1"/>
            </p:cNvSpPr>
            <p:nvPr/>
          </p:nvSpPr>
          <p:spPr bwMode="auto">
            <a:xfrm>
              <a:off x="3811" y="1712"/>
              <a:ext cx="96" cy="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32" name="Freeform 463"/>
            <p:cNvSpPr>
              <a:spLocks/>
            </p:cNvSpPr>
            <p:nvPr/>
          </p:nvSpPr>
          <p:spPr bwMode="auto">
            <a:xfrm>
              <a:off x="3382" y="2976"/>
              <a:ext cx="1877" cy="917"/>
            </a:xfrm>
            <a:custGeom>
              <a:avLst/>
              <a:gdLst/>
              <a:ahLst/>
              <a:cxnLst>
                <a:cxn ang="0">
                  <a:pos x="889" y="23"/>
                </a:cxn>
                <a:cxn ang="0">
                  <a:pos x="692" y="109"/>
                </a:cxn>
                <a:cxn ang="0">
                  <a:pos x="415" y="91"/>
                </a:cxn>
                <a:cxn ang="0">
                  <a:pos x="112" y="170"/>
                </a:cxn>
                <a:cxn ang="0">
                  <a:pos x="50" y="353"/>
                </a:cxn>
                <a:cxn ang="0">
                  <a:pos x="14" y="528"/>
                </a:cxn>
                <a:cxn ang="0">
                  <a:pos x="139" y="650"/>
                </a:cxn>
                <a:cxn ang="0">
                  <a:pos x="505" y="781"/>
                </a:cxn>
                <a:cxn ang="0">
                  <a:pos x="933" y="886"/>
                </a:cxn>
                <a:cxn ang="0">
                  <a:pos x="1370" y="901"/>
                </a:cxn>
                <a:cxn ang="0">
                  <a:pos x="1676" y="793"/>
                </a:cxn>
                <a:cxn ang="0">
                  <a:pos x="1860" y="624"/>
                </a:cxn>
                <a:cxn ang="0">
                  <a:pos x="1776" y="219"/>
                </a:cxn>
                <a:cxn ang="0">
                  <a:pos x="1503" y="100"/>
                </a:cxn>
                <a:cxn ang="0">
                  <a:pos x="1200" y="13"/>
                </a:cxn>
                <a:cxn ang="0">
                  <a:pos x="889" y="23"/>
                </a:cxn>
              </a:cxnLst>
              <a:rect l="0" t="0" r="r" b="b"/>
              <a:pathLst>
                <a:path w="1877" h="917">
                  <a:moveTo>
                    <a:pt x="889" y="23"/>
                  </a:moveTo>
                  <a:cubicBezTo>
                    <a:pt x="804" y="39"/>
                    <a:pt x="771" y="98"/>
                    <a:pt x="692" y="109"/>
                  </a:cubicBezTo>
                  <a:cubicBezTo>
                    <a:pt x="613" y="120"/>
                    <a:pt x="511" y="81"/>
                    <a:pt x="415" y="91"/>
                  </a:cubicBezTo>
                  <a:cubicBezTo>
                    <a:pt x="319" y="101"/>
                    <a:pt x="174" y="126"/>
                    <a:pt x="112" y="170"/>
                  </a:cubicBezTo>
                  <a:cubicBezTo>
                    <a:pt x="51" y="214"/>
                    <a:pt x="66" y="294"/>
                    <a:pt x="50" y="353"/>
                  </a:cubicBezTo>
                  <a:cubicBezTo>
                    <a:pt x="34" y="412"/>
                    <a:pt x="0" y="479"/>
                    <a:pt x="14" y="528"/>
                  </a:cubicBezTo>
                  <a:cubicBezTo>
                    <a:pt x="29" y="577"/>
                    <a:pt x="57" y="608"/>
                    <a:pt x="139" y="650"/>
                  </a:cubicBezTo>
                  <a:cubicBezTo>
                    <a:pt x="221" y="692"/>
                    <a:pt x="372" y="742"/>
                    <a:pt x="505" y="781"/>
                  </a:cubicBezTo>
                  <a:cubicBezTo>
                    <a:pt x="638" y="820"/>
                    <a:pt x="789" y="866"/>
                    <a:pt x="933" y="886"/>
                  </a:cubicBezTo>
                  <a:cubicBezTo>
                    <a:pt x="1077" y="906"/>
                    <a:pt x="1246" y="917"/>
                    <a:pt x="1370" y="901"/>
                  </a:cubicBezTo>
                  <a:cubicBezTo>
                    <a:pt x="1494" y="885"/>
                    <a:pt x="1594" y="839"/>
                    <a:pt x="1676" y="793"/>
                  </a:cubicBezTo>
                  <a:cubicBezTo>
                    <a:pt x="1758" y="747"/>
                    <a:pt x="1843" y="720"/>
                    <a:pt x="1860" y="624"/>
                  </a:cubicBezTo>
                  <a:cubicBezTo>
                    <a:pt x="1877" y="528"/>
                    <a:pt x="1835" y="306"/>
                    <a:pt x="1776" y="219"/>
                  </a:cubicBezTo>
                  <a:cubicBezTo>
                    <a:pt x="1717" y="132"/>
                    <a:pt x="1599" y="134"/>
                    <a:pt x="1503" y="100"/>
                  </a:cubicBezTo>
                  <a:cubicBezTo>
                    <a:pt x="1407" y="66"/>
                    <a:pt x="1302" y="26"/>
                    <a:pt x="1200" y="13"/>
                  </a:cubicBezTo>
                  <a:cubicBezTo>
                    <a:pt x="1098" y="0"/>
                    <a:pt x="974" y="7"/>
                    <a:pt x="889" y="23"/>
                  </a:cubicBezTo>
                  <a:close/>
                </a:path>
              </a:pathLst>
            </a:custGeom>
            <a:solidFill>
              <a:srgbClr val="00CCFF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33" name="Line 464"/>
            <p:cNvSpPr>
              <a:spLocks noChangeShapeType="1"/>
            </p:cNvSpPr>
            <p:nvPr/>
          </p:nvSpPr>
          <p:spPr bwMode="auto">
            <a:xfrm rot="-5400000">
              <a:off x="4791" y="3440"/>
              <a:ext cx="330" cy="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grpSp>
          <p:nvGrpSpPr>
            <p:cNvPr id="34" name="Group 465"/>
            <p:cNvGrpSpPr>
              <a:grpSpLocks/>
            </p:cNvGrpSpPr>
            <p:nvPr/>
          </p:nvGrpSpPr>
          <p:grpSpPr bwMode="auto">
            <a:xfrm>
              <a:off x="4736" y="3523"/>
              <a:ext cx="125" cy="229"/>
              <a:chOff x="4180" y="783"/>
              <a:chExt cx="150" cy="307"/>
            </a:xfrm>
          </p:grpSpPr>
          <p:sp>
            <p:nvSpPr>
              <p:cNvPr id="144" name="AutoShape 466"/>
              <p:cNvSpPr>
                <a:spLocks noChangeArrowheads="1"/>
              </p:cNvSpPr>
              <p:nvPr/>
            </p:nvSpPr>
            <p:spPr bwMode="auto">
              <a:xfrm>
                <a:off x="4180" y="1019"/>
                <a:ext cx="150" cy="71"/>
              </a:xfrm>
              <a:prstGeom prst="parallelogram">
                <a:avLst>
                  <a:gd name="adj" fmla="val 81387"/>
                </a:avLst>
              </a:prstGeom>
              <a:solidFill>
                <a:srgbClr val="33CCCC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45" name="Rectangle 467"/>
              <p:cNvSpPr>
                <a:spLocks noChangeArrowheads="1"/>
              </p:cNvSpPr>
              <p:nvPr/>
            </p:nvSpPr>
            <p:spPr bwMode="auto">
              <a:xfrm>
                <a:off x="4256" y="785"/>
                <a:ext cx="69" cy="236"/>
              </a:xfrm>
              <a:prstGeom prst="rect">
                <a:avLst/>
              </a:prstGeom>
              <a:solidFill>
                <a:srgbClr val="33CCCC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46" name="Rectangle 468"/>
              <p:cNvSpPr>
                <a:spLocks noChangeArrowheads="1"/>
              </p:cNvSpPr>
              <p:nvPr/>
            </p:nvSpPr>
            <p:spPr bwMode="auto">
              <a:xfrm>
                <a:off x="4181" y="852"/>
                <a:ext cx="95" cy="236"/>
              </a:xfrm>
              <a:prstGeom prst="rect">
                <a:avLst/>
              </a:prstGeom>
              <a:solidFill>
                <a:srgbClr val="33CC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47" name="AutoShape 469"/>
              <p:cNvSpPr>
                <a:spLocks noChangeArrowheads="1"/>
              </p:cNvSpPr>
              <p:nvPr/>
            </p:nvSpPr>
            <p:spPr bwMode="auto">
              <a:xfrm>
                <a:off x="4180" y="783"/>
                <a:ext cx="150" cy="71"/>
              </a:xfrm>
              <a:prstGeom prst="parallelogram">
                <a:avLst>
                  <a:gd name="adj" fmla="val 81387"/>
                </a:avLst>
              </a:prstGeom>
              <a:solidFill>
                <a:srgbClr val="33CC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48" name="Line 470"/>
              <p:cNvSpPr>
                <a:spLocks noChangeShapeType="1"/>
              </p:cNvSpPr>
              <p:nvPr/>
            </p:nvSpPr>
            <p:spPr bwMode="auto">
              <a:xfrm>
                <a:off x="4330" y="788"/>
                <a:ext cx="0" cy="23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49" name="Line 471"/>
              <p:cNvSpPr>
                <a:spLocks noChangeShapeType="1"/>
              </p:cNvSpPr>
              <p:nvPr/>
            </p:nvSpPr>
            <p:spPr bwMode="auto">
              <a:xfrm flipH="1">
                <a:off x="4276" y="1019"/>
                <a:ext cx="54" cy="6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50" name="Rectangle 472"/>
              <p:cNvSpPr>
                <a:spLocks noChangeArrowheads="1"/>
              </p:cNvSpPr>
              <p:nvPr/>
            </p:nvSpPr>
            <p:spPr bwMode="auto">
              <a:xfrm>
                <a:off x="4193" y="883"/>
                <a:ext cx="63" cy="136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51" name="Rectangle 473"/>
              <p:cNvSpPr>
                <a:spLocks noChangeArrowheads="1"/>
              </p:cNvSpPr>
              <p:nvPr/>
            </p:nvSpPr>
            <p:spPr bwMode="auto">
              <a:xfrm>
                <a:off x="4202" y="924"/>
                <a:ext cx="48" cy="48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</p:grpSp>
        <p:sp>
          <p:nvSpPr>
            <p:cNvPr id="35" name="Line 474"/>
            <p:cNvSpPr>
              <a:spLocks noChangeShapeType="1"/>
            </p:cNvSpPr>
            <p:nvPr/>
          </p:nvSpPr>
          <p:spPr bwMode="auto">
            <a:xfrm rot="5400000" flipV="1">
              <a:off x="4883" y="3617"/>
              <a:ext cx="2" cy="5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36" name="Line 475"/>
            <p:cNvSpPr>
              <a:spLocks noChangeShapeType="1"/>
            </p:cNvSpPr>
            <p:nvPr/>
          </p:nvSpPr>
          <p:spPr bwMode="auto">
            <a:xfrm rot="-5400000">
              <a:off x="5000" y="3413"/>
              <a:ext cx="0" cy="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grpSp>
          <p:nvGrpSpPr>
            <p:cNvPr id="37" name="Group 476"/>
            <p:cNvGrpSpPr>
              <a:grpSpLocks/>
            </p:cNvGrpSpPr>
            <p:nvPr/>
          </p:nvGrpSpPr>
          <p:grpSpPr bwMode="auto">
            <a:xfrm>
              <a:off x="4735" y="3127"/>
              <a:ext cx="316" cy="303"/>
              <a:chOff x="3600" y="97"/>
              <a:chExt cx="360" cy="359"/>
            </a:xfrm>
          </p:grpSpPr>
          <p:sp>
            <p:nvSpPr>
              <p:cNvPr id="131" name="Oval 477"/>
              <p:cNvSpPr>
                <a:spLocks noChangeArrowheads="1"/>
              </p:cNvSpPr>
              <p:nvPr/>
            </p:nvSpPr>
            <p:spPr bwMode="auto">
              <a:xfrm>
                <a:off x="3603" y="297"/>
                <a:ext cx="357" cy="97"/>
              </a:xfrm>
              <a:prstGeom prst="ellipse">
                <a:avLst/>
              </a:prstGeom>
              <a:solidFill>
                <a:schemeClr val="hlink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32" name="Line 478"/>
              <p:cNvSpPr>
                <a:spLocks noChangeShapeType="1"/>
              </p:cNvSpPr>
              <p:nvPr/>
            </p:nvSpPr>
            <p:spPr bwMode="auto">
              <a:xfrm>
                <a:off x="3603" y="289"/>
                <a:ext cx="0" cy="6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33" name="Line 479"/>
              <p:cNvSpPr>
                <a:spLocks noChangeShapeType="1"/>
              </p:cNvSpPr>
              <p:nvPr/>
            </p:nvSpPr>
            <p:spPr bwMode="auto">
              <a:xfrm>
                <a:off x="3960" y="289"/>
                <a:ext cx="0" cy="6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34" name="Rectangle 480"/>
              <p:cNvSpPr>
                <a:spLocks noChangeArrowheads="1"/>
              </p:cNvSpPr>
              <p:nvPr/>
            </p:nvSpPr>
            <p:spPr bwMode="auto">
              <a:xfrm>
                <a:off x="3603" y="289"/>
                <a:ext cx="354" cy="59"/>
              </a:xfrm>
              <a:prstGeom prst="rect">
                <a:avLst/>
              </a:prstGeom>
              <a:solidFill>
                <a:schemeClr val="hlink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th-TH"/>
              </a:p>
            </p:txBody>
          </p:sp>
          <p:sp>
            <p:nvSpPr>
              <p:cNvPr id="135" name="Oval 481"/>
              <p:cNvSpPr>
                <a:spLocks noChangeArrowheads="1"/>
              </p:cNvSpPr>
              <p:nvPr/>
            </p:nvSpPr>
            <p:spPr bwMode="auto">
              <a:xfrm>
                <a:off x="3600" y="219"/>
                <a:ext cx="357" cy="113"/>
              </a:xfrm>
              <a:prstGeom prst="ellipse">
                <a:avLst/>
              </a:prstGeom>
              <a:solidFill>
                <a:schemeClr val="hlink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grpSp>
            <p:nvGrpSpPr>
              <p:cNvPr id="136" name="Group 482"/>
              <p:cNvGrpSpPr>
                <a:grpSpLocks/>
              </p:cNvGrpSpPr>
              <p:nvPr/>
            </p:nvGrpSpPr>
            <p:grpSpPr bwMode="auto">
              <a:xfrm>
                <a:off x="3666" y="97"/>
                <a:ext cx="176" cy="49"/>
                <a:chOff x="2848" y="848"/>
                <a:chExt cx="140" cy="98"/>
              </a:xfrm>
            </p:grpSpPr>
            <p:sp>
              <p:nvSpPr>
                <p:cNvPr id="141" name="Line 483"/>
                <p:cNvSpPr>
                  <a:spLocks noChangeShapeType="1"/>
                </p:cNvSpPr>
                <p:nvPr/>
              </p:nvSpPr>
              <p:spPr bwMode="auto">
                <a:xfrm flipV="1">
                  <a:off x="2848" y="848"/>
                  <a:ext cx="50" cy="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142" name="Line 484"/>
                <p:cNvSpPr>
                  <a:spLocks noChangeShapeType="1"/>
                </p:cNvSpPr>
                <p:nvPr/>
              </p:nvSpPr>
              <p:spPr bwMode="auto">
                <a:xfrm>
                  <a:off x="2944" y="946"/>
                  <a:ext cx="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143" name="Line 485"/>
                <p:cNvSpPr>
                  <a:spLocks noChangeShapeType="1"/>
                </p:cNvSpPr>
                <p:nvPr/>
              </p:nvSpPr>
              <p:spPr bwMode="auto">
                <a:xfrm>
                  <a:off x="2894" y="850"/>
                  <a:ext cx="52" cy="9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</p:grpSp>
          <p:grpSp>
            <p:nvGrpSpPr>
              <p:cNvPr id="137" name="Group 486"/>
              <p:cNvGrpSpPr>
                <a:grpSpLocks/>
              </p:cNvGrpSpPr>
              <p:nvPr/>
            </p:nvGrpSpPr>
            <p:grpSpPr bwMode="auto">
              <a:xfrm flipV="1">
                <a:off x="3666" y="407"/>
                <a:ext cx="176" cy="49"/>
                <a:chOff x="2848" y="848"/>
                <a:chExt cx="140" cy="98"/>
              </a:xfrm>
            </p:grpSpPr>
            <p:sp>
              <p:nvSpPr>
                <p:cNvPr id="138" name="Line 487"/>
                <p:cNvSpPr>
                  <a:spLocks noChangeShapeType="1"/>
                </p:cNvSpPr>
                <p:nvPr/>
              </p:nvSpPr>
              <p:spPr bwMode="auto">
                <a:xfrm flipV="1">
                  <a:off x="2848" y="848"/>
                  <a:ext cx="50" cy="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139" name="Line 488"/>
                <p:cNvSpPr>
                  <a:spLocks noChangeShapeType="1"/>
                </p:cNvSpPr>
                <p:nvPr/>
              </p:nvSpPr>
              <p:spPr bwMode="auto">
                <a:xfrm>
                  <a:off x="2944" y="946"/>
                  <a:ext cx="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140" name="Line 489"/>
                <p:cNvSpPr>
                  <a:spLocks noChangeShapeType="1"/>
                </p:cNvSpPr>
                <p:nvPr/>
              </p:nvSpPr>
              <p:spPr bwMode="auto">
                <a:xfrm>
                  <a:off x="2894" y="850"/>
                  <a:ext cx="52" cy="9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</p:grpSp>
        </p:grpSp>
        <p:grpSp>
          <p:nvGrpSpPr>
            <p:cNvPr id="38" name="Group 490"/>
            <p:cNvGrpSpPr>
              <a:grpSpLocks/>
            </p:cNvGrpSpPr>
            <p:nvPr/>
          </p:nvGrpSpPr>
          <p:grpSpPr bwMode="auto">
            <a:xfrm>
              <a:off x="4221" y="2953"/>
              <a:ext cx="316" cy="303"/>
              <a:chOff x="3600" y="97"/>
              <a:chExt cx="360" cy="359"/>
            </a:xfrm>
          </p:grpSpPr>
          <p:sp>
            <p:nvSpPr>
              <p:cNvPr id="118" name="Oval 491"/>
              <p:cNvSpPr>
                <a:spLocks noChangeArrowheads="1"/>
              </p:cNvSpPr>
              <p:nvPr/>
            </p:nvSpPr>
            <p:spPr bwMode="auto">
              <a:xfrm>
                <a:off x="3603" y="297"/>
                <a:ext cx="357" cy="97"/>
              </a:xfrm>
              <a:prstGeom prst="ellipse">
                <a:avLst/>
              </a:prstGeom>
              <a:solidFill>
                <a:schemeClr val="hlink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19" name="Line 492"/>
              <p:cNvSpPr>
                <a:spLocks noChangeShapeType="1"/>
              </p:cNvSpPr>
              <p:nvPr/>
            </p:nvSpPr>
            <p:spPr bwMode="auto">
              <a:xfrm>
                <a:off x="3603" y="289"/>
                <a:ext cx="0" cy="6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20" name="Line 493"/>
              <p:cNvSpPr>
                <a:spLocks noChangeShapeType="1"/>
              </p:cNvSpPr>
              <p:nvPr/>
            </p:nvSpPr>
            <p:spPr bwMode="auto">
              <a:xfrm>
                <a:off x="3960" y="289"/>
                <a:ext cx="0" cy="6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21" name="Rectangle 494"/>
              <p:cNvSpPr>
                <a:spLocks noChangeArrowheads="1"/>
              </p:cNvSpPr>
              <p:nvPr/>
            </p:nvSpPr>
            <p:spPr bwMode="auto">
              <a:xfrm>
                <a:off x="3603" y="289"/>
                <a:ext cx="354" cy="59"/>
              </a:xfrm>
              <a:prstGeom prst="rect">
                <a:avLst/>
              </a:prstGeom>
              <a:solidFill>
                <a:schemeClr val="hlink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th-TH"/>
              </a:p>
            </p:txBody>
          </p:sp>
          <p:sp>
            <p:nvSpPr>
              <p:cNvPr id="122" name="Oval 495"/>
              <p:cNvSpPr>
                <a:spLocks noChangeArrowheads="1"/>
              </p:cNvSpPr>
              <p:nvPr/>
            </p:nvSpPr>
            <p:spPr bwMode="auto">
              <a:xfrm>
                <a:off x="3600" y="219"/>
                <a:ext cx="357" cy="113"/>
              </a:xfrm>
              <a:prstGeom prst="ellipse">
                <a:avLst/>
              </a:prstGeom>
              <a:solidFill>
                <a:schemeClr val="hlink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grpSp>
            <p:nvGrpSpPr>
              <p:cNvPr id="123" name="Group 496"/>
              <p:cNvGrpSpPr>
                <a:grpSpLocks/>
              </p:cNvGrpSpPr>
              <p:nvPr/>
            </p:nvGrpSpPr>
            <p:grpSpPr bwMode="auto">
              <a:xfrm>
                <a:off x="3666" y="97"/>
                <a:ext cx="176" cy="49"/>
                <a:chOff x="2848" y="848"/>
                <a:chExt cx="140" cy="98"/>
              </a:xfrm>
            </p:grpSpPr>
            <p:sp>
              <p:nvSpPr>
                <p:cNvPr id="128" name="Line 497"/>
                <p:cNvSpPr>
                  <a:spLocks noChangeShapeType="1"/>
                </p:cNvSpPr>
                <p:nvPr/>
              </p:nvSpPr>
              <p:spPr bwMode="auto">
                <a:xfrm flipV="1">
                  <a:off x="2848" y="848"/>
                  <a:ext cx="50" cy="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129" name="Line 498"/>
                <p:cNvSpPr>
                  <a:spLocks noChangeShapeType="1"/>
                </p:cNvSpPr>
                <p:nvPr/>
              </p:nvSpPr>
              <p:spPr bwMode="auto">
                <a:xfrm>
                  <a:off x="2944" y="946"/>
                  <a:ext cx="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130" name="Line 499"/>
                <p:cNvSpPr>
                  <a:spLocks noChangeShapeType="1"/>
                </p:cNvSpPr>
                <p:nvPr/>
              </p:nvSpPr>
              <p:spPr bwMode="auto">
                <a:xfrm>
                  <a:off x="2894" y="850"/>
                  <a:ext cx="52" cy="9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</p:grpSp>
          <p:grpSp>
            <p:nvGrpSpPr>
              <p:cNvPr id="124" name="Group 500"/>
              <p:cNvGrpSpPr>
                <a:grpSpLocks/>
              </p:cNvGrpSpPr>
              <p:nvPr/>
            </p:nvGrpSpPr>
            <p:grpSpPr bwMode="auto">
              <a:xfrm flipV="1">
                <a:off x="3666" y="407"/>
                <a:ext cx="176" cy="49"/>
                <a:chOff x="2848" y="848"/>
                <a:chExt cx="140" cy="98"/>
              </a:xfrm>
            </p:grpSpPr>
            <p:sp>
              <p:nvSpPr>
                <p:cNvPr id="125" name="Line 501"/>
                <p:cNvSpPr>
                  <a:spLocks noChangeShapeType="1"/>
                </p:cNvSpPr>
                <p:nvPr/>
              </p:nvSpPr>
              <p:spPr bwMode="auto">
                <a:xfrm flipV="1">
                  <a:off x="2848" y="848"/>
                  <a:ext cx="50" cy="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126" name="Line 502"/>
                <p:cNvSpPr>
                  <a:spLocks noChangeShapeType="1"/>
                </p:cNvSpPr>
                <p:nvPr/>
              </p:nvSpPr>
              <p:spPr bwMode="auto">
                <a:xfrm>
                  <a:off x="2944" y="946"/>
                  <a:ext cx="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127" name="Line 503"/>
                <p:cNvSpPr>
                  <a:spLocks noChangeShapeType="1"/>
                </p:cNvSpPr>
                <p:nvPr/>
              </p:nvSpPr>
              <p:spPr bwMode="auto">
                <a:xfrm>
                  <a:off x="2894" y="850"/>
                  <a:ext cx="52" cy="9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</p:grpSp>
        </p:grpSp>
        <p:grpSp>
          <p:nvGrpSpPr>
            <p:cNvPr id="39" name="Group 504"/>
            <p:cNvGrpSpPr>
              <a:grpSpLocks/>
            </p:cNvGrpSpPr>
            <p:nvPr/>
          </p:nvGrpSpPr>
          <p:grpSpPr bwMode="auto">
            <a:xfrm>
              <a:off x="3802" y="3145"/>
              <a:ext cx="316" cy="303"/>
              <a:chOff x="3600" y="97"/>
              <a:chExt cx="360" cy="359"/>
            </a:xfrm>
          </p:grpSpPr>
          <p:sp>
            <p:nvSpPr>
              <p:cNvPr id="105" name="Oval 505"/>
              <p:cNvSpPr>
                <a:spLocks noChangeArrowheads="1"/>
              </p:cNvSpPr>
              <p:nvPr/>
            </p:nvSpPr>
            <p:spPr bwMode="auto">
              <a:xfrm>
                <a:off x="3603" y="297"/>
                <a:ext cx="357" cy="97"/>
              </a:xfrm>
              <a:prstGeom prst="ellipse">
                <a:avLst/>
              </a:prstGeom>
              <a:solidFill>
                <a:schemeClr val="hlink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06" name="Line 506"/>
              <p:cNvSpPr>
                <a:spLocks noChangeShapeType="1"/>
              </p:cNvSpPr>
              <p:nvPr/>
            </p:nvSpPr>
            <p:spPr bwMode="auto">
              <a:xfrm>
                <a:off x="3603" y="289"/>
                <a:ext cx="0" cy="6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07" name="Line 507"/>
              <p:cNvSpPr>
                <a:spLocks noChangeShapeType="1"/>
              </p:cNvSpPr>
              <p:nvPr/>
            </p:nvSpPr>
            <p:spPr bwMode="auto">
              <a:xfrm>
                <a:off x="3960" y="289"/>
                <a:ext cx="0" cy="6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08" name="Rectangle 508"/>
              <p:cNvSpPr>
                <a:spLocks noChangeArrowheads="1"/>
              </p:cNvSpPr>
              <p:nvPr/>
            </p:nvSpPr>
            <p:spPr bwMode="auto">
              <a:xfrm>
                <a:off x="3603" y="289"/>
                <a:ext cx="354" cy="59"/>
              </a:xfrm>
              <a:prstGeom prst="rect">
                <a:avLst/>
              </a:prstGeom>
              <a:solidFill>
                <a:schemeClr val="hlink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th-TH"/>
              </a:p>
            </p:txBody>
          </p:sp>
          <p:sp>
            <p:nvSpPr>
              <p:cNvPr id="109" name="Oval 509"/>
              <p:cNvSpPr>
                <a:spLocks noChangeArrowheads="1"/>
              </p:cNvSpPr>
              <p:nvPr/>
            </p:nvSpPr>
            <p:spPr bwMode="auto">
              <a:xfrm>
                <a:off x="3600" y="219"/>
                <a:ext cx="357" cy="113"/>
              </a:xfrm>
              <a:prstGeom prst="ellipse">
                <a:avLst/>
              </a:prstGeom>
              <a:solidFill>
                <a:schemeClr val="hlink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grpSp>
            <p:nvGrpSpPr>
              <p:cNvPr id="110" name="Group 510"/>
              <p:cNvGrpSpPr>
                <a:grpSpLocks/>
              </p:cNvGrpSpPr>
              <p:nvPr/>
            </p:nvGrpSpPr>
            <p:grpSpPr bwMode="auto">
              <a:xfrm>
                <a:off x="3666" y="97"/>
                <a:ext cx="176" cy="49"/>
                <a:chOff x="2848" y="848"/>
                <a:chExt cx="140" cy="98"/>
              </a:xfrm>
            </p:grpSpPr>
            <p:sp>
              <p:nvSpPr>
                <p:cNvPr id="115" name="Line 511"/>
                <p:cNvSpPr>
                  <a:spLocks noChangeShapeType="1"/>
                </p:cNvSpPr>
                <p:nvPr/>
              </p:nvSpPr>
              <p:spPr bwMode="auto">
                <a:xfrm flipV="1">
                  <a:off x="2848" y="848"/>
                  <a:ext cx="50" cy="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116" name="Line 512"/>
                <p:cNvSpPr>
                  <a:spLocks noChangeShapeType="1"/>
                </p:cNvSpPr>
                <p:nvPr/>
              </p:nvSpPr>
              <p:spPr bwMode="auto">
                <a:xfrm>
                  <a:off x="2944" y="946"/>
                  <a:ext cx="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117" name="Line 513"/>
                <p:cNvSpPr>
                  <a:spLocks noChangeShapeType="1"/>
                </p:cNvSpPr>
                <p:nvPr/>
              </p:nvSpPr>
              <p:spPr bwMode="auto">
                <a:xfrm>
                  <a:off x="2894" y="850"/>
                  <a:ext cx="52" cy="9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</p:grpSp>
          <p:grpSp>
            <p:nvGrpSpPr>
              <p:cNvPr id="111" name="Group 514"/>
              <p:cNvGrpSpPr>
                <a:grpSpLocks/>
              </p:cNvGrpSpPr>
              <p:nvPr/>
            </p:nvGrpSpPr>
            <p:grpSpPr bwMode="auto">
              <a:xfrm flipV="1">
                <a:off x="3666" y="407"/>
                <a:ext cx="176" cy="49"/>
                <a:chOff x="2848" y="848"/>
                <a:chExt cx="140" cy="98"/>
              </a:xfrm>
            </p:grpSpPr>
            <p:sp>
              <p:nvSpPr>
                <p:cNvPr id="112" name="Line 515"/>
                <p:cNvSpPr>
                  <a:spLocks noChangeShapeType="1"/>
                </p:cNvSpPr>
                <p:nvPr/>
              </p:nvSpPr>
              <p:spPr bwMode="auto">
                <a:xfrm flipV="1">
                  <a:off x="2848" y="848"/>
                  <a:ext cx="50" cy="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113" name="Line 516"/>
                <p:cNvSpPr>
                  <a:spLocks noChangeShapeType="1"/>
                </p:cNvSpPr>
                <p:nvPr/>
              </p:nvSpPr>
              <p:spPr bwMode="auto">
                <a:xfrm>
                  <a:off x="2944" y="946"/>
                  <a:ext cx="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114" name="Line 517"/>
                <p:cNvSpPr>
                  <a:spLocks noChangeShapeType="1"/>
                </p:cNvSpPr>
                <p:nvPr/>
              </p:nvSpPr>
              <p:spPr bwMode="auto">
                <a:xfrm>
                  <a:off x="2894" y="850"/>
                  <a:ext cx="52" cy="9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</p:grpSp>
        </p:grpSp>
        <p:sp>
          <p:nvSpPr>
            <p:cNvPr id="40" name="Line 518"/>
            <p:cNvSpPr>
              <a:spLocks noChangeShapeType="1"/>
            </p:cNvSpPr>
            <p:nvPr/>
          </p:nvSpPr>
          <p:spPr bwMode="auto">
            <a:xfrm>
              <a:off x="4504" y="3189"/>
              <a:ext cx="226" cy="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41" name="Line 519"/>
            <p:cNvSpPr>
              <a:spLocks noChangeShapeType="1"/>
            </p:cNvSpPr>
            <p:nvPr/>
          </p:nvSpPr>
          <p:spPr bwMode="auto">
            <a:xfrm flipV="1">
              <a:off x="4093" y="3197"/>
              <a:ext cx="175" cy="6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42" name="Line 520"/>
            <p:cNvSpPr>
              <a:spLocks noChangeShapeType="1"/>
            </p:cNvSpPr>
            <p:nvPr/>
          </p:nvSpPr>
          <p:spPr bwMode="auto">
            <a:xfrm flipV="1">
              <a:off x="4120" y="3325"/>
              <a:ext cx="6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43" name="Line 521"/>
            <p:cNvSpPr>
              <a:spLocks noChangeShapeType="1"/>
            </p:cNvSpPr>
            <p:nvPr/>
          </p:nvSpPr>
          <p:spPr bwMode="auto">
            <a:xfrm flipH="1">
              <a:off x="3676" y="3165"/>
              <a:ext cx="160" cy="2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44" name="Line 522"/>
            <p:cNvSpPr>
              <a:spLocks noChangeShapeType="1"/>
            </p:cNvSpPr>
            <p:nvPr/>
          </p:nvSpPr>
          <p:spPr bwMode="auto">
            <a:xfrm>
              <a:off x="3692" y="3197"/>
              <a:ext cx="1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45" name="Line 523"/>
            <p:cNvSpPr>
              <a:spLocks noChangeShapeType="1"/>
            </p:cNvSpPr>
            <p:nvPr/>
          </p:nvSpPr>
          <p:spPr bwMode="auto">
            <a:xfrm>
              <a:off x="3604" y="3409"/>
              <a:ext cx="9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46" name="Line 524"/>
            <p:cNvSpPr>
              <a:spLocks noChangeShapeType="1"/>
            </p:cNvSpPr>
            <p:nvPr/>
          </p:nvSpPr>
          <p:spPr bwMode="auto">
            <a:xfrm>
              <a:off x="3763" y="3459"/>
              <a:ext cx="30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47" name="Line 525"/>
            <p:cNvSpPr>
              <a:spLocks noChangeShapeType="1"/>
            </p:cNvSpPr>
            <p:nvPr/>
          </p:nvSpPr>
          <p:spPr bwMode="auto">
            <a:xfrm flipH="1">
              <a:off x="3914" y="3401"/>
              <a:ext cx="34" cy="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48" name="Line 526"/>
            <p:cNvSpPr>
              <a:spLocks noChangeShapeType="1"/>
            </p:cNvSpPr>
            <p:nvPr/>
          </p:nvSpPr>
          <p:spPr bwMode="auto">
            <a:xfrm>
              <a:off x="3796" y="3457"/>
              <a:ext cx="1" cy="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49" name="Line 527"/>
            <p:cNvSpPr>
              <a:spLocks noChangeShapeType="1"/>
            </p:cNvSpPr>
            <p:nvPr/>
          </p:nvSpPr>
          <p:spPr bwMode="auto">
            <a:xfrm flipH="1" flipV="1">
              <a:off x="4046" y="3462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graphicFrame>
          <p:nvGraphicFramePr>
            <p:cNvPr id="50" name="Object 528"/>
            <p:cNvGraphicFramePr>
              <a:graphicFrameLocks noChangeAspect="1"/>
            </p:cNvGraphicFramePr>
            <p:nvPr/>
          </p:nvGraphicFramePr>
          <p:xfrm>
            <a:off x="3451" y="3335"/>
            <a:ext cx="216" cy="180"/>
          </p:xfrm>
          <a:graphic>
            <a:graphicData uri="http://schemas.openxmlformats.org/presentationml/2006/ole">
              <p:oleObj spid="_x0000_s3079" name="Clip" r:id="rId11" imgW="1305000" imgH="1085760" progId="">
                <p:embed/>
              </p:oleObj>
            </a:graphicData>
          </a:graphic>
        </p:graphicFrame>
        <p:graphicFrame>
          <p:nvGraphicFramePr>
            <p:cNvPr id="51" name="Object 529"/>
            <p:cNvGraphicFramePr>
              <a:graphicFrameLocks noChangeAspect="1"/>
            </p:cNvGraphicFramePr>
            <p:nvPr/>
          </p:nvGraphicFramePr>
          <p:xfrm>
            <a:off x="3555" y="3135"/>
            <a:ext cx="216" cy="180"/>
          </p:xfrm>
          <a:graphic>
            <a:graphicData uri="http://schemas.openxmlformats.org/presentationml/2006/ole">
              <p:oleObj spid="_x0000_s3080" name="Clip" r:id="rId12" imgW="1305000" imgH="1085760" progId="">
                <p:embed/>
              </p:oleObj>
            </a:graphicData>
          </a:graphic>
        </p:graphicFrame>
        <p:graphicFrame>
          <p:nvGraphicFramePr>
            <p:cNvPr id="52" name="Object 530"/>
            <p:cNvGraphicFramePr>
              <a:graphicFrameLocks noChangeAspect="1"/>
            </p:cNvGraphicFramePr>
            <p:nvPr/>
          </p:nvGraphicFramePr>
          <p:xfrm>
            <a:off x="3723" y="3495"/>
            <a:ext cx="216" cy="180"/>
          </p:xfrm>
          <a:graphic>
            <a:graphicData uri="http://schemas.openxmlformats.org/presentationml/2006/ole">
              <p:oleObj spid="_x0000_s3081" name="Clip" r:id="rId13" imgW="1305000" imgH="1085760" progId="">
                <p:embed/>
              </p:oleObj>
            </a:graphicData>
          </a:graphic>
        </p:graphicFrame>
        <p:graphicFrame>
          <p:nvGraphicFramePr>
            <p:cNvPr id="53" name="Object 531"/>
            <p:cNvGraphicFramePr>
              <a:graphicFrameLocks noChangeAspect="1"/>
            </p:cNvGraphicFramePr>
            <p:nvPr/>
          </p:nvGraphicFramePr>
          <p:xfrm>
            <a:off x="3937" y="3497"/>
            <a:ext cx="216" cy="180"/>
          </p:xfrm>
          <a:graphic>
            <a:graphicData uri="http://schemas.openxmlformats.org/presentationml/2006/ole">
              <p:oleObj spid="_x0000_s3082" name="Clip" r:id="rId14" imgW="1305000" imgH="1085760" progId="">
                <p:embed/>
              </p:oleObj>
            </a:graphicData>
          </a:graphic>
        </p:graphicFrame>
        <p:grpSp>
          <p:nvGrpSpPr>
            <p:cNvPr id="54" name="Group 532"/>
            <p:cNvGrpSpPr>
              <a:grpSpLocks/>
            </p:cNvGrpSpPr>
            <p:nvPr/>
          </p:nvGrpSpPr>
          <p:grpSpPr bwMode="auto">
            <a:xfrm>
              <a:off x="4509" y="3571"/>
              <a:ext cx="172" cy="214"/>
              <a:chOff x="2870" y="1518"/>
              <a:chExt cx="292" cy="320"/>
            </a:xfrm>
          </p:grpSpPr>
          <p:graphicFrame>
            <p:nvGraphicFramePr>
              <p:cNvPr id="103" name="Object 533"/>
              <p:cNvGraphicFramePr>
                <a:graphicFrameLocks noChangeAspect="1"/>
              </p:cNvGraphicFramePr>
              <p:nvPr/>
            </p:nvGraphicFramePr>
            <p:xfrm>
              <a:off x="2870" y="1518"/>
              <a:ext cx="272" cy="282"/>
            </p:xfrm>
            <a:graphic>
              <a:graphicData uri="http://schemas.openxmlformats.org/presentationml/2006/ole">
                <p:oleObj spid="_x0000_s3083" name="Clip" r:id="rId15" imgW="819000" imgH="847800" progId="">
                  <p:embed/>
                </p:oleObj>
              </a:graphicData>
            </a:graphic>
          </p:graphicFrame>
          <p:graphicFrame>
            <p:nvGraphicFramePr>
              <p:cNvPr id="104" name="Object 534"/>
              <p:cNvGraphicFramePr>
                <a:graphicFrameLocks noChangeAspect="1"/>
              </p:cNvGraphicFramePr>
              <p:nvPr/>
            </p:nvGraphicFramePr>
            <p:xfrm>
              <a:off x="2913" y="1602"/>
              <a:ext cx="249" cy="236"/>
            </p:xfrm>
            <a:graphic>
              <a:graphicData uri="http://schemas.openxmlformats.org/presentationml/2006/ole">
                <p:oleObj spid="_x0000_s3084" name="Clip" r:id="rId16" imgW="1266840" imgH="1200240" progId="">
                  <p:embed/>
                </p:oleObj>
              </a:graphicData>
            </a:graphic>
          </p:graphicFrame>
        </p:grpSp>
        <p:grpSp>
          <p:nvGrpSpPr>
            <p:cNvPr id="55" name="Group 535"/>
            <p:cNvGrpSpPr>
              <a:grpSpLocks/>
            </p:cNvGrpSpPr>
            <p:nvPr/>
          </p:nvGrpSpPr>
          <p:grpSpPr bwMode="auto">
            <a:xfrm>
              <a:off x="4225" y="3608"/>
              <a:ext cx="220" cy="203"/>
              <a:chOff x="2870" y="1518"/>
              <a:chExt cx="292" cy="320"/>
            </a:xfrm>
          </p:grpSpPr>
          <p:graphicFrame>
            <p:nvGraphicFramePr>
              <p:cNvPr id="101" name="Object 536"/>
              <p:cNvGraphicFramePr>
                <a:graphicFrameLocks noChangeAspect="1"/>
              </p:cNvGraphicFramePr>
              <p:nvPr/>
            </p:nvGraphicFramePr>
            <p:xfrm>
              <a:off x="2870" y="1518"/>
              <a:ext cx="272" cy="282"/>
            </p:xfrm>
            <a:graphic>
              <a:graphicData uri="http://schemas.openxmlformats.org/presentationml/2006/ole">
                <p:oleObj spid="_x0000_s3085" name="Clip" r:id="rId17" imgW="819000" imgH="847800" progId="">
                  <p:embed/>
                </p:oleObj>
              </a:graphicData>
            </a:graphic>
          </p:graphicFrame>
          <p:graphicFrame>
            <p:nvGraphicFramePr>
              <p:cNvPr id="102" name="Object 537"/>
              <p:cNvGraphicFramePr>
                <a:graphicFrameLocks noChangeAspect="1"/>
              </p:cNvGraphicFramePr>
              <p:nvPr/>
            </p:nvGraphicFramePr>
            <p:xfrm>
              <a:off x="2913" y="1602"/>
              <a:ext cx="249" cy="236"/>
            </p:xfrm>
            <a:graphic>
              <a:graphicData uri="http://schemas.openxmlformats.org/presentationml/2006/ole">
                <p:oleObj spid="_x0000_s3086" name="Clip" r:id="rId18" imgW="1266840" imgH="1200240" progId="">
                  <p:embed/>
                </p:oleObj>
              </a:graphicData>
            </a:graphic>
          </p:graphicFrame>
        </p:grpSp>
        <p:grpSp>
          <p:nvGrpSpPr>
            <p:cNvPr id="56" name="Group 538"/>
            <p:cNvGrpSpPr>
              <a:grpSpLocks/>
            </p:cNvGrpSpPr>
            <p:nvPr/>
          </p:nvGrpSpPr>
          <p:grpSpPr bwMode="auto">
            <a:xfrm>
              <a:off x="4324" y="3364"/>
              <a:ext cx="183" cy="255"/>
              <a:chOff x="2556" y="2689"/>
              <a:chExt cx="183" cy="255"/>
            </a:xfrm>
          </p:grpSpPr>
          <p:pic>
            <p:nvPicPr>
              <p:cNvPr id="84" name="Picture 539" descr="31u_bnrz[1]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2609" y="2770"/>
                <a:ext cx="121" cy="174"/>
              </a:xfrm>
              <a:prstGeom prst="rect">
                <a:avLst/>
              </a:prstGeom>
              <a:noFill/>
            </p:spPr>
          </p:pic>
          <p:sp>
            <p:nvSpPr>
              <p:cNvPr id="85" name="Freeform 540"/>
              <p:cNvSpPr>
                <a:spLocks/>
              </p:cNvSpPr>
              <p:nvPr/>
            </p:nvSpPr>
            <p:spPr bwMode="auto">
              <a:xfrm>
                <a:off x="2605" y="2702"/>
                <a:ext cx="33" cy="39"/>
              </a:xfrm>
              <a:custGeom>
                <a:avLst/>
                <a:gdLst/>
                <a:ahLst/>
                <a:cxnLst>
                  <a:cxn ang="0">
                    <a:pos x="70" y="29"/>
                  </a:cxn>
                  <a:cxn ang="0">
                    <a:pos x="55" y="39"/>
                  </a:cxn>
                  <a:cxn ang="0">
                    <a:pos x="42" y="50"/>
                  </a:cxn>
                  <a:cxn ang="0">
                    <a:pos x="30" y="63"/>
                  </a:cxn>
                  <a:cxn ang="0">
                    <a:pos x="20" y="77"/>
                  </a:cxn>
                  <a:cxn ang="0">
                    <a:pos x="12" y="91"/>
                  </a:cxn>
                  <a:cxn ang="0">
                    <a:pos x="6" y="108"/>
                  </a:cxn>
                  <a:cxn ang="0">
                    <a:pos x="2" y="125"/>
                  </a:cxn>
                  <a:cxn ang="0">
                    <a:pos x="0" y="142"/>
                  </a:cxn>
                  <a:cxn ang="0">
                    <a:pos x="2" y="166"/>
                  </a:cxn>
                  <a:cxn ang="0">
                    <a:pos x="12" y="186"/>
                  </a:cxn>
                  <a:cxn ang="0">
                    <a:pos x="26" y="203"/>
                  </a:cxn>
                  <a:cxn ang="0">
                    <a:pos x="45" y="216"/>
                  </a:cxn>
                  <a:cxn ang="0">
                    <a:pos x="66" y="226"/>
                  </a:cxn>
                  <a:cxn ang="0">
                    <a:pos x="88" y="230"/>
                  </a:cxn>
                  <a:cxn ang="0">
                    <a:pos x="111" y="232"/>
                  </a:cxn>
                  <a:cxn ang="0">
                    <a:pos x="134" y="228"/>
                  </a:cxn>
                  <a:cxn ang="0">
                    <a:pos x="138" y="228"/>
                  </a:cxn>
                  <a:cxn ang="0">
                    <a:pos x="143" y="226"/>
                  </a:cxn>
                  <a:cxn ang="0">
                    <a:pos x="147" y="222"/>
                  </a:cxn>
                  <a:cxn ang="0">
                    <a:pos x="148" y="218"/>
                  </a:cxn>
                  <a:cxn ang="0">
                    <a:pos x="145" y="212"/>
                  </a:cxn>
                  <a:cxn ang="0">
                    <a:pos x="141" y="207"/>
                  </a:cxn>
                  <a:cxn ang="0">
                    <a:pos x="135" y="203"/>
                  </a:cxn>
                  <a:cxn ang="0">
                    <a:pos x="129" y="201"/>
                  </a:cxn>
                  <a:cxn ang="0">
                    <a:pos x="117" y="197"/>
                  </a:cxn>
                  <a:cxn ang="0">
                    <a:pos x="105" y="195"/>
                  </a:cxn>
                  <a:cxn ang="0">
                    <a:pos x="94" y="193"/>
                  </a:cxn>
                  <a:cxn ang="0">
                    <a:pos x="83" y="190"/>
                  </a:cxn>
                  <a:cxn ang="0">
                    <a:pos x="73" y="187"/>
                  </a:cxn>
                  <a:cxn ang="0">
                    <a:pos x="62" y="182"/>
                  </a:cxn>
                  <a:cxn ang="0">
                    <a:pos x="53" y="176"/>
                  </a:cxn>
                  <a:cxn ang="0">
                    <a:pos x="43" y="167"/>
                  </a:cxn>
                  <a:cxn ang="0">
                    <a:pos x="40" y="128"/>
                  </a:cxn>
                  <a:cxn ang="0">
                    <a:pos x="49" y="96"/>
                  </a:cxn>
                  <a:cxn ang="0">
                    <a:pos x="68" y="71"/>
                  </a:cxn>
                  <a:cxn ang="0">
                    <a:pos x="94" y="50"/>
                  </a:cxn>
                  <a:cxn ang="0">
                    <a:pos x="122" y="34"/>
                  </a:cxn>
                  <a:cxn ang="0">
                    <a:pos x="151" y="21"/>
                  </a:cxn>
                  <a:cxn ang="0">
                    <a:pos x="178" y="12"/>
                  </a:cxn>
                  <a:cxn ang="0">
                    <a:pos x="199" y="4"/>
                  </a:cxn>
                  <a:cxn ang="0">
                    <a:pos x="186" y="1"/>
                  </a:cxn>
                  <a:cxn ang="0">
                    <a:pos x="172" y="0"/>
                  </a:cxn>
                  <a:cxn ang="0">
                    <a:pos x="156" y="2"/>
                  </a:cxn>
                  <a:cxn ang="0">
                    <a:pos x="138" y="4"/>
                  </a:cxn>
                  <a:cxn ang="0">
                    <a:pos x="121" y="10"/>
                  </a:cxn>
                  <a:cxn ang="0">
                    <a:pos x="103" y="16"/>
                  </a:cxn>
                  <a:cxn ang="0">
                    <a:pos x="86" y="23"/>
                  </a:cxn>
                  <a:cxn ang="0">
                    <a:pos x="70" y="29"/>
                  </a:cxn>
                </a:cxnLst>
                <a:rect l="0" t="0" r="r" b="b"/>
                <a:pathLst>
                  <a:path w="199" h="232">
                    <a:moveTo>
                      <a:pt x="70" y="29"/>
                    </a:moveTo>
                    <a:lnTo>
                      <a:pt x="55" y="39"/>
                    </a:lnTo>
                    <a:lnTo>
                      <a:pt x="42" y="50"/>
                    </a:lnTo>
                    <a:lnTo>
                      <a:pt x="30" y="63"/>
                    </a:lnTo>
                    <a:lnTo>
                      <a:pt x="20" y="77"/>
                    </a:lnTo>
                    <a:lnTo>
                      <a:pt x="12" y="91"/>
                    </a:lnTo>
                    <a:lnTo>
                      <a:pt x="6" y="108"/>
                    </a:lnTo>
                    <a:lnTo>
                      <a:pt x="2" y="125"/>
                    </a:lnTo>
                    <a:lnTo>
                      <a:pt x="0" y="142"/>
                    </a:lnTo>
                    <a:lnTo>
                      <a:pt x="2" y="166"/>
                    </a:lnTo>
                    <a:lnTo>
                      <a:pt x="12" y="186"/>
                    </a:lnTo>
                    <a:lnTo>
                      <a:pt x="26" y="203"/>
                    </a:lnTo>
                    <a:lnTo>
                      <a:pt x="45" y="216"/>
                    </a:lnTo>
                    <a:lnTo>
                      <a:pt x="66" y="226"/>
                    </a:lnTo>
                    <a:lnTo>
                      <a:pt x="88" y="230"/>
                    </a:lnTo>
                    <a:lnTo>
                      <a:pt x="111" y="232"/>
                    </a:lnTo>
                    <a:lnTo>
                      <a:pt x="134" y="228"/>
                    </a:lnTo>
                    <a:lnTo>
                      <a:pt x="138" y="228"/>
                    </a:lnTo>
                    <a:lnTo>
                      <a:pt x="143" y="226"/>
                    </a:lnTo>
                    <a:lnTo>
                      <a:pt x="147" y="222"/>
                    </a:lnTo>
                    <a:lnTo>
                      <a:pt x="148" y="218"/>
                    </a:lnTo>
                    <a:lnTo>
                      <a:pt x="145" y="212"/>
                    </a:lnTo>
                    <a:lnTo>
                      <a:pt x="141" y="207"/>
                    </a:lnTo>
                    <a:lnTo>
                      <a:pt x="135" y="203"/>
                    </a:lnTo>
                    <a:lnTo>
                      <a:pt x="129" y="201"/>
                    </a:lnTo>
                    <a:lnTo>
                      <a:pt x="117" y="197"/>
                    </a:lnTo>
                    <a:lnTo>
                      <a:pt x="105" y="195"/>
                    </a:lnTo>
                    <a:lnTo>
                      <a:pt x="94" y="193"/>
                    </a:lnTo>
                    <a:lnTo>
                      <a:pt x="83" y="190"/>
                    </a:lnTo>
                    <a:lnTo>
                      <a:pt x="73" y="187"/>
                    </a:lnTo>
                    <a:lnTo>
                      <a:pt x="62" y="182"/>
                    </a:lnTo>
                    <a:lnTo>
                      <a:pt x="53" y="176"/>
                    </a:lnTo>
                    <a:lnTo>
                      <a:pt x="43" y="167"/>
                    </a:lnTo>
                    <a:lnTo>
                      <a:pt x="40" y="128"/>
                    </a:lnTo>
                    <a:lnTo>
                      <a:pt x="49" y="96"/>
                    </a:lnTo>
                    <a:lnTo>
                      <a:pt x="68" y="71"/>
                    </a:lnTo>
                    <a:lnTo>
                      <a:pt x="94" y="50"/>
                    </a:lnTo>
                    <a:lnTo>
                      <a:pt x="122" y="34"/>
                    </a:lnTo>
                    <a:lnTo>
                      <a:pt x="151" y="21"/>
                    </a:lnTo>
                    <a:lnTo>
                      <a:pt x="178" y="12"/>
                    </a:lnTo>
                    <a:lnTo>
                      <a:pt x="199" y="4"/>
                    </a:lnTo>
                    <a:lnTo>
                      <a:pt x="186" y="1"/>
                    </a:lnTo>
                    <a:lnTo>
                      <a:pt x="172" y="0"/>
                    </a:lnTo>
                    <a:lnTo>
                      <a:pt x="156" y="2"/>
                    </a:lnTo>
                    <a:lnTo>
                      <a:pt x="138" y="4"/>
                    </a:lnTo>
                    <a:lnTo>
                      <a:pt x="121" y="10"/>
                    </a:lnTo>
                    <a:lnTo>
                      <a:pt x="103" y="16"/>
                    </a:lnTo>
                    <a:lnTo>
                      <a:pt x="86" y="23"/>
                    </a:lnTo>
                    <a:lnTo>
                      <a:pt x="70" y="29"/>
                    </a:lnTo>
                    <a:close/>
                  </a:path>
                </a:pathLst>
              </a:custGeom>
              <a:solidFill>
                <a:srgbClr val="C9E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86" name="Freeform 541"/>
              <p:cNvSpPr>
                <a:spLocks/>
              </p:cNvSpPr>
              <p:nvPr/>
            </p:nvSpPr>
            <p:spPr bwMode="auto">
              <a:xfrm>
                <a:off x="2661" y="2701"/>
                <a:ext cx="22" cy="30"/>
              </a:xfrm>
              <a:custGeom>
                <a:avLst/>
                <a:gdLst/>
                <a:ahLst/>
                <a:cxnLst>
                  <a:cxn ang="0">
                    <a:pos x="108" y="59"/>
                  </a:cxn>
                  <a:cxn ang="0">
                    <a:pos x="113" y="77"/>
                  </a:cxn>
                  <a:cxn ang="0">
                    <a:pos x="111" y="94"/>
                  </a:cxn>
                  <a:cxn ang="0">
                    <a:pos x="103" y="108"/>
                  </a:cxn>
                  <a:cxn ang="0">
                    <a:pos x="91" y="121"/>
                  </a:cxn>
                  <a:cxn ang="0">
                    <a:pos x="77" y="132"/>
                  </a:cxn>
                  <a:cxn ang="0">
                    <a:pos x="61" y="144"/>
                  </a:cxn>
                  <a:cxn ang="0">
                    <a:pos x="45" y="154"/>
                  </a:cxn>
                  <a:cxn ang="0">
                    <a:pos x="30" y="164"/>
                  </a:cxn>
                  <a:cxn ang="0">
                    <a:pos x="28" y="168"/>
                  </a:cxn>
                  <a:cxn ang="0">
                    <a:pos x="27" y="170"/>
                  </a:cxn>
                  <a:cxn ang="0">
                    <a:pos x="27" y="174"/>
                  </a:cxn>
                  <a:cxn ang="0">
                    <a:pos x="28" y="177"/>
                  </a:cxn>
                  <a:cxn ang="0">
                    <a:pos x="32" y="179"/>
                  </a:cxn>
                  <a:cxn ang="0">
                    <a:pos x="35" y="180"/>
                  </a:cxn>
                  <a:cxn ang="0">
                    <a:pos x="37" y="180"/>
                  </a:cxn>
                  <a:cxn ang="0">
                    <a:pos x="41" y="179"/>
                  </a:cxn>
                  <a:cxn ang="0">
                    <a:pos x="60" y="169"/>
                  </a:cxn>
                  <a:cxn ang="0">
                    <a:pos x="77" y="158"/>
                  </a:cxn>
                  <a:cxn ang="0">
                    <a:pos x="94" y="145"/>
                  </a:cxn>
                  <a:cxn ang="0">
                    <a:pos x="109" y="130"/>
                  </a:cxn>
                  <a:cxn ang="0">
                    <a:pos x="120" y="114"/>
                  </a:cxn>
                  <a:cxn ang="0">
                    <a:pos x="127" y="95"/>
                  </a:cxn>
                  <a:cxn ang="0">
                    <a:pos x="128" y="76"/>
                  </a:cxn>
                  <a:cxn ang="0">
                    <a:pos x="123" y="55"/>
                  </a:cxn>
                  <a:cxn ang="0">
                    <a:pos x="113" y="39"/>
                  </a:cxn>
                  <a:cxn ang="0">
                    <a:pos x="97" y="25"/>
                  </a:cxn>
                  <a:cxn ang="0">
                    <a:pos x="79" y="15"/>
                  </a:cxn>
                  <a:cxn ang="0">
                    <a:pos x="57" y="7"/>
                  </a:cxn>
                  <a:cxn ang="0">
                    <a:pos x="36" y="2"/>
                  </a:cxn>
                  <a:cxn ang="0">
                    <a:pos x="19" y="0"/>
                  </a:cxn>
                  <a:cxn ang="0">
                    <a:pos x="6" y="0"/>
                  </a:cxn>
                  <a:cxn ang="0">
                    <a:pos x="0" y="4"/>
                  </a:cxn>
                  <a:cxn ang="0">
                    <a:pos x="14" y="9"/>
                  </a:cxn>
                  <a:cxn ang="0">
                    <a:pos x="29" y="14"/>
                  </a:cxn>
                  <a:cxn ang="0">
                    <a:pos x="46" y="19"/>
                  </a:cxn>
                  <a:cxn ang="0">
                    <a:pos x="61" y="23"/>
                  </a:cxn>
                  <a:cxn ang="0">
                    <a:pos x="76" y="29"/>
                  </a:cxn>
                  <a:cxn ang="0">
                    <a:pos x="89" y="37"/>
                  </a:cxn>
                  <a:cxn ang="0">
                    <a:pos x="100" y="46"/>
                  </a:cxn>
                  <a:cxn ang="0">
                    <a:pos x="108" y="59"/>
                  </a:cxn>
                </a:cxnLst>
                <a:rect l="0" t="0" r="r" b="b"/>
                <a:pathLst>
                  <a:path w="128" h="180">
                    <a:moveTo>
                      <a:pt x="108" y="59"/>
                    </a:moveTo>
                    <a:lnTo>
                      <a:pt x="113" y="77"/>
                    </a:lnTo>
                    <a:lnTo>
                      <a:pt x="111" y="94"/>
                    </a:lnTo>
                    <a:lnTo>
                      <a:pt x="103" y="108"/>
                    </a:lnTo>
                    <a:lnTo>
                      <a:pt x="91" y="121"/>
                    </a:lnTo>
                    <a:lnTo>
                      <a:pt x="77" y="132"/>
                    </a:lnTo>
                    <a:lnTo>
                      <a:pt x="61" y="144"/>
                    </a:lnTo>
                    <a:lnTo>
                      <a:pt x="45" y="154"/>
                    </a:lnTo>
                    <a:lnTo>
                      <a:pt x="30" y="164"/>
                    </a:lnTo>
                    <a:lnTo>
                      <a:pt x="28" y="168"/>
                    </a:lnTo>
                    <a:lnTo>
                      <a:pt x="27" y="170"/>
                    </a:lnTo>
                    <a:lnTo>
                      <a:pt x="27" y="174"/>
                    </a:lnTo>
                    <a:lnTo>
                      <a:pt x="28" y="177"/>
                    </a:lnTo>
                    <a:lnTo>
                      <a:pt x="32" y="179"/>
                    </a:lnTo>
                    <a:lnTo>
                      <a:pt x="35" y="180"/>
                    </a:lnTo>
                    <a:lnTo>
                      <a:pt x="37" y="180"/>
                    </a:lnTo>
                    <a:lnTo>
                      <a:pt x="41" y="179"/>
                    </a:lnTo>
                    <a:lnTo>
                      <a:pt x="60" y="169"/>
                    </a:lnTo>
                    <a:lnTo>
                      <a:pt x="77" y="158"/>
                    </a:lnTo>
                    <a:lnTo>
                      <a:pt x="94" y="145"/>
                    </a:lnTo>
                    <a:lnTo>
                      <a:pt x="109" y="130"/>
                    </a:lnTo>
                    <a:lnTo>
                      <a:pt x="120" y="114"/>
                    </a:lnTo>
                    <a:lnTo>
                      <a:pt x="127" y="95"/>
                    </a:lnTo>
                    <a:lnTo>
                      <a:pt x="128" y="76"/>
                    </a:lnTo>
                    <a:lnTo>
                      <a:pt x="123" y="55"/>
                    </a:lnTo>
                    <a:lnTo>
                      <a:pt x="113" y="39"/>
                    </a:lnTo>
                    <a:lnTo>
                      <a:pt x="97" y="25"/>
                    </a:lnTo>
                    <a:lnTo>
                      <a:pt x="79" y="15"/>
                    </a:lnTo>
                    <a:lnTo>
                      <a:pt x="57" y="7"/>
                    </a:lnTo>
                    <a:lnTo>
                      <a:pt x="36" y="2"/>
                    </a:lnTo>
                    <a:lnTo>
                      <a:pt x="19" y="0"/>
                    </a:lnTo>
                    <a:lnTo>
                      <a:pt x="6" y="0"/>
                    </a:lnTo>
                    <a:lnTo>
                      <a:pt x="0" y="4"/>
                    </a:lnTo>
                    <a:lnTo>
                      <a:pt x="14" y="9"/>
                    </a:lnTo>
                    <a:lnTo>
                      <a:pt x="29" y="14"/>
                    </a:lnTo>
                    <a:lnTo>
                      <a:pt x="46" y="19"/>
                    </a:lnTo>
                    <a:lnTo>
                      <a:pt x="61" y="23"/>
                    </a:lnTo>
                    <a:lnTo>
                      <a:pt x="76" y="29"/>
                    </a:lnTo>
                    <a:lnTo>
                      <a:pt x="89" y="37"/>
                    </a:lnTo>
                    <a:lnTo>
                      <a:pt x="100" y="46"/>
                    </a:lnTo>
                    <a:lnTo>
                      <a:pt x="108" y="59"/>
                    </a:lnTo>
                    <a:close/>
                  </a:path>
                </a:pathLst>
              </a:custGeom>
              <a:solidFill>
                <a:srgbClr val="C9E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87" name="Freeform 542"/>
              <p:cNvSpPr>
                <a:spLocks/>
              </p:cNvSpPr>
              <p:nvPr/>
            </p:nvSpPr>
            <p:spPr bwMode="auto">
              <a:xfrm>
                <a:off x="2584" y="2694"/>
                <a:ext cx="54" cy="63"/>
              </a:xfrm>
              <a:custGeom>
                <a:avLst/>
                <a:gdLst/>
                <a:ahLst/>
                <a:cxnLst>
                  <a:cxn ang="0">
                    <a:pos x="100" y="70"/>
                  </a:cxn>
                  <a:cxn ang="0">
                    <a:pos x="53" y="115"/>
                  </a:cxn>
                  <a:cxn ang="0">
                    <a:pos x="17" y="166"/>
                  </a:cxn>
                  <a:cxn ang="0">
                    <a:pos x="0" y="226"/>
                  </a:cxn>
                  <a:cxn ang="0">
                    <a:pos x="3" y="266"/>
                  </a:cxn>
                  <a:cxn ang="0">
                    <a:pos x="9" y="282"/>
                  </a:cxn>
                  <a:cxn ang="0">
                    <a:pos x="19" y="297"/>
                  </a:cxn>
                  <a:cxn ang="0">
                    <a:pos x="32" y="310"/>
                  </a:cxn>
                  <a:cxn ang="0">
                    <a:pos x="56" y="324"/>
                  </a:cxn>
                  <a:cxn ang="0">
                    <a:pos x="86" y="338"/>
                  </a:cxn>
                  <a:cxn ang="0">
                    <a:pos x="119" y="350"/>
                  </a:cxn>
                  <a:cxn ang="0">
                    <a:pos x="152" y="359"/>
                  </a:cxn>
                  <a:cxn ang="0">
                    <a:pos x="186" y="366"/>
                  </a:cxn>
                  <a:cxn ang="0">
                    <a:pos x="220" y="371"/>
                  </a:cxn>
                  <a:cxn ang="0">
                    <a:pos x="254" y="374"/>
                  </a:cxn>
                  <a:cxn ang="0">
                    <a:pos x="289" y="376"/>
                  </a:cxn>
                  <a:cxn ang="0">
                    <a:pos x="311" y="378"/>
                  </a:cxn>
                  <a:cxn ang="0">
                    <a:pos x="320" y="371"/>
                  </a:cxn>
                  <a:cxn ang="0">
                    <a:pos x="322" y="360"/>
                  </a:cxn>
                  <a:cxn ang="0">
                    <a:pos x="315" y="352"/>
                  </a:cxn>
                  <a:cxn ang="0">
                    <a:pos x="294" y="347"/>
                  </a:cxn>
                  <a:cxn ang="0">
                    <a:pos x="263" y="341"/>
                  </a:cxn>
                  <a:cxn ang="0">
                    <a:pos x="232" y="336"/>
                  </a:cxn>
                  <a:cxn ang="0">
                    <a:pos x="200" y="332"/>
                  </a:cxn>
                  <a:cxn ang="0">
                    <a:pos x="170" y="326"/>
                  </a:cxn>
                  <a:cxn ang="0">
                    <a:pos x="139" y="318"/>
                  </a:cxn>
                  <a:cxn ang="0">
                    <a:pos x="110" y="309"/>
                  </a:cxn>
                  <a:cxn ang="0">
                    <a:pos x="80" y="297"/>
                  </a:cxn>
                  <a:cxn ang="0">
                    <a:pos x="55" y="281"/>
                  </a:cxn>
                  <a:cxn ang="0">
                    <a:pos x="38" y="259"/>
                  </a:cxn>
                  <a:cxn ang="0">
                    <a:pos x="34" y="232"/>
                  </a:cxn>
                  <a:cxn ang="0">
                    <a:pos x="38" y="200"/>
                  </a:cxn>
                  <a:cxn ang="0">
                    <a:pos x="51" y="170"/>
                  </a:cxn>
                  <a:cxn ang="0">
                    <a:pos x="71" y="137"/>
                  </a:cxn>
                  <a:cxn ang="0">
                    <a:pos x="94" y="110"/>
                  </a:cxn>
                  <a:cxn ang="0">
                    <a:pos x="123" y="82"/>
                  </a:cxn>
                  <a:cxn ang="0">
                    <a:pos x="153" y="57"/>
                  </a:cxn>
                  <a:cxn ang="0">
                    <a:pos x="195" y="38"/>
                  </a:cxn>
                  <a:cxn ang="0">
                    <a:pos x="238" y="20"/>
                  </a:cxn>
                  <a:cxn ang="0">
                    <a:pos x="264" y="7"/>
                  </a:cxn>
                  <a:cxn ang="0">
                    <a:pos x="256" y="0"/>
                  </a:cxn>
                  <a:cxn ang="0">
                    <a:pos x="221" y="4"/>
                  </a:cxn>
                  <a:cxn ang="0">
                    <a:pos x="180" y="18"/>
                  </a:cxn>
                  <a:cxn ang="0">
                    <a:pos x="141" y="38"/>
                  </a:cxn>
                </a:cxnLst>
                <a:rect l="0" t="0" r="r" b="b"/>
                <a:pathLst>
                  <a:path w="322" h="378">
                    <a:moveTo>
                      <a:pt x="125" y="49"/>
                    </a:moveTo>
                    <a:lnTo>
                      <a:pt x="100" y="70"/>
                    </a:lnTo>
                    <a:lnTo>
                      <a:pt x="76" y="90"/>
                    </a:lnTo>
                    <a:lnTo>
                      <a:pt x="53" y="115"/>
                    </a:lnTo>
                    <a:lnTo>
                      <a:pt x="34" y="140"/>
                    </a:lnTo>
                    <a:lnTo>
                      <a:pt x="17" y="166"/>
                    </a:lnTo>
                    <a:lnTo>
                      <a:pt x="5" y="195"/>
                    </a:lnTo>
                    <a:lnTo>
                      <a:pt x="0" y="226"/>
                    </a:lnTo>
                    <a:lnTo>
                      <a:pt x="1" y="258"/>
                    </a:lnTo>
                    <a:lnTo>
                      <a:pt x="3" y="266"/>
                    </a:lnTo>
                    <a:lnTo>
                      <a:pt x="5" y="275"/>
                    </a:lnTo>
                    <a:lnTo>
                      <a:pt x="9" y="282"/>
                    </a:lnTo>
                    <a:lnTo>
                      <a:pt x="14" y="290"/>
                    </a:lnTo>
                    <a:lnTo>
                      <a:pt x="19" y="297"/>
                    </a:lnTo>
                    <a:lnTo>
                      <a:pt x="26" y="304"/>
                    </a:lnTo>
                    <a:lnTo>
                      <a:pt x="32" y="310"/>
                    </a:lnTo>
                    <a:lnTo>
                      <a:pt x="41" y="314"/>
                    </a:lnTo>
                    <a:lnTo>
                      <a:pt x="56" y="324"/>
                    </a:lnTo>
                    <a:lnTo>
                      <a:pt x="71" y="332"/>
                    </a:lnTo>
                    <a:lnTo>
                      <a:pt x="86" y="338"/>
                    </a:lnTo>
                    <a:lnTo>
                      <a:pt x="103" y="344"/>
                    </a:lnTo>
                    <a:lnTo>
                      <a:pt x="119" y="350"/>
                    </a:lnTo>
                    <a:lnTo>
                      <a:pt x="136" y="355"/>
                    </a:lnTo>
                    <a:lnTo>
                      <a:pt x="152" y="359"/>
                    </a:lnTo>
                    <a:lnTo>
                      <a:pt x="168" y="363"/>
                    </a:lnTo>
                    <a:lnTo>
                      <a:pt x="186" y="366"/>
                    </a:lnTo>
                    <a:lnTo>
                      <a:pt x="202" y="368"/>
                    </a:lnTo>
                    <a:lnTo>
                      <a:pt x="220" y="371"/>
                    </a:lnTo>
                    <a:lnTo>
                      <a:pt x="238" y="373"/>
                    </a:lnTo>
                    <a:lnTo>
                      <a:pt x="254" y="374"/>
                    </a:lnTo>
                    <a:lnTo>
                      <a:pt x="272" y="375"/>
                    </a:lnTo>
                    <a:lnTo>
                      <a:pt x="289" y="376"/>
                    </a:lnTo>
                    <a:lnTo>
                      <a:pt x="306" y="378"/>
                    </a:lnTo>
                    <a:lnTo>
                      <a:pt x="311" y="378"/>
                    </a:lnTo>
                    <a:lnTo>
                      <a:pt x="316" y="375"/>
                    </a:lnTo>
                    <a:lnTo>
                      <a:pt x="320" y="371"/>
                    </a:lnTo>
                    <a:lnTo>
                      <a:pt x="322" y="366"/>
                    </a:lnTo>
                    <a:lnTo>
                      <a:pt x="322" y="360"/>
                    </a:lnTo>
                    <a:lnTo>
                      <a:pt x="320" y="356"/>
                    </a:lnTo>
                    <a:lnTo>
                      <a:pt x="315" y="352"/>
                    </a:lnTo>
                    <a:lnTo>
                      <a:pt x="309" y="350"/>
                    </a:lnTo>
                    <a:lnTo>
                      <a:pt x="294" y="347"/>
                    </a:lnTo>
                    <a:lnTo>
                      <a:pt x="279" y="344"/>
                    </a:lnTo>
                    <a:lnTo>
                      <a:pt x="263" y="341"/>
                    </a:lnTo>
                    <a:lnTo>
                      <a:pt x="247" y="338"/>
                    </a:lnTo>
                    <a:lnTo>
                      <a:pt x="232" y="336"/>
                    </a:lnTo>
                    <a:lnTo>
                      <a:pt x="216" y="334"/>
                    </a:lnTo>
                    <a:lnTo>
                      <a:pt x="200" y="332"/>
                    </a:lnTo>
                    <a:lnTo>
                      <a:pt x="185" y="328"/>
                    </a:lnTo>
                    <a:lnTo>
                      <a:pt x="170" y="326"/>
                    </a:lnTo>
                    <a:lnTo>
                      <a:pt x="154" y="322"/>
                    </a:lnTo>
                    <a:lnTo>
                      <a:pt x="139" y="318"/>
                    </a:lnTo>
                    <a:lnTo>
                      <a:pt x="124" y="314"/>
                    </a:lnTo>
                    <a:lnTo>
                      <a:pt x="110" y="309"/>
                    </a:lnTo>
                    <a:lnTo>
                      <a:pt x="94" y="303"/>
                    </a:lnTo>
                    <a:lnTo>
                      <a:pt x="80" y="297"/>
                    </a:lnTo>
                    <a:lnTo>
                      <a:pt x="66" y="289"/>
                    </a:lnTo>
                    <a:lnTo>
                      <a:pt x="55" y="281"/>
                    </a:lnTo>
                    <a:lnTo>
                      <a:pt x="45" y="271"/>
                    </a:lnTo>
                    <a:lnTo>
                      <a:pt x="38" y="259"/>
                    </a:lnTo>
                    <a:lnTo>
                      <a:pt x="35" y="245"/>
                    </a:lnTo>
                    <a:lnTo>
                      <a:pt x="34" y="232"/>
                    </a:lnTo>
                    <a:lnTo>
                      <a:pt x="35" y="216"/>
                    </a:lnTo>
                    <a:lnTo>
                      <a:pt x="38" y="200"/>
                    </a:lnTo>
                    <a:lnTo>
                      <a:pt x="43" y="187"/>
                    </a:lnTo>
                    <a:lnTo>
                      <a:pt x="51" y="170"/>
                    </a:lnTo>
                    <a:lnTo>
                      <a:pt x="60" y="152"/>
                    </a:lnTo>
                    <a:lnTo>
                      <a:pt x="71" y="137"/>
                    </a:lnTo>
                    <a:lnTo>
                      <a:pt x="83" y="124"/>
                    </a:lnTo>
                    <a:lnTo>
                      <a:pt x="94" y="110"/>
                    </a:lnTo>
                    <a:lnTo>
                      <a:pt x="107" y="96"/>
                    </a:lnTo>
                    <a:lnTo>
                      <a:pt x="123" y="82"/>
                    </a:lnTo>
                    <a:lnTo>
                      <a:pt x="138" y="69"/>
                    </a:lnTo>
                    <a:lnTo>
                      <a:pt x="153" y="57"/>
                    </a:lnTo>
                    <a:lnTo>
                      <a:pt x="173" y="47"/>
                    </a:lnTo>
                    <a:lnTo>
                      <a:pt x="195" y="38"/>
                    </a:lnTo>
                    <a:lnTo>
                      <a:pt x="218" y="28"/>
                    </a:lnTo>
                    <a:lnTo>
                      <a:pt x="238" y="20"/>
                    </a:lnTo>
                    <a:lnTo>
                      <a:pt x="254" y="13"/>
                    </a:lnTo>
                    <a:lnTo>
                      <a:pt x="264" y="7"/>
                    </a:lnTo>
                    <a:lnTo>
                      <a:pt x="268" y="2"/>
                    </a:lnTo>
                    <a:lnTo>
                      <a:pt x="256" y="0"/>
                    </a:lnTo>
                    <a:lnTo>
                      <a:pt x="240" y="1"/>
                    </a:lnTo>
                    <a:lnTo>
                      <a:pt x="221" y="4"/>
                    </a:lnTo>
                    <a:lnTo>
                      <a:pt x="201" y="10"/>
                    </a:lnTo>
                    <a:lnTo>
                      <a:pt x="180" y="18"/>
                    </a:lnTo>
                    <a:lnTo>
                      <a:pt x="160" y="27"/>
                    </a:lnTo>
                    <a:lnTo>
                      <a:pt x="141" y="38"/>
                    </a:lnTo>
                    <a:lnTo>
                      <a:pt x="125" y="49"/>
                    </a:lnTo>
                    <a:close/>
                  </a:path>
                </a:pathLst>
              </a:custGeom>
              <a:solidFill>
                <a:srgbClr val="C9E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88" name="Freeform 543"/>
              <p:cNvSpPr>
                <a:spLocks/>
              </p:cNvSpPr>
              <p:nvPr/>
            </p:nvSpPr>
            <p:spPr bwMode="auto">
              <a:xfrm>
                <a:off x="2660" y="2692"/>
                <a:ext cx="47" cy="42"/>
              </a:xfrm>
              <a:custGeom>
                <a:avLst/>
                <a:gdLst/>
                <a:ahLst/>
                <a:cxnLst>
                  <a:cxn ang="0">
                    <a:pos x="235" y="77"/>
                  </a:cxn>
                  <a:cxn ang="0">
                    <a:pos x="248" y="91"/>
                  </a:cxn>
                  <a:cxn ang="0">
                    <a:pos x="256" y="107"/>
                  </a:cxn>
                  <a:cxn ang="0">
                    <a:pos x="259" y="124"/>
                  </a:cxn>
                  <a:cxn ang="0">
                    <a:pos x="259" y="142"/>
                  </a:cxn>
                  <a:cxn ang="0">
                    <a:pos x="257" y="157"/>
                  </a:cxn>
                  <a:cxn ang="0">
                    <a:pos x="252" y="170"/>
                  </a:cxn>
                  <a:cxn ang="0">
                    <a:pos x="244" y="183"/>
                  </a:cxn>
                  <a:cxn ang="0">
                    <a:pos x="236" y="193"/>
                  </a:cxn>
                  <a:cxn ang="0">
                    <a:pos x="225" y="204"/>
                  </a:cxn>
                  <a:cxn ang="0">
                    <a:pos x="215" y="214"/>
                  </a:cxn>
                  <a:cxn ang="0">
                    <a:pos x="204" y="224"/>
                  </a:cxn>
                  <a:cxn ang="0">
                    <a:pos x="194" y="234"/>
                  </a:cxn>
                  <a:cxn ang="0">
                    <a:pos x="191" y="238"/>
                  </a:cxn>
                  <a:cxn ang="0">
                    <a:pos x="191" y="241"/>
                  </a:cxn>
                  <a:cxn ang="0">
                    <a:pos x="191" y="245"/>
                  </a:cxn>
                  <a:cxn ang="0">
                    <a:pos x="194" y="248"/>
                  </a:cxn>
                  <a:cxn ang="0">
                    <a:pos x="197" y="250"/>
                  </a:cxn>
                  <a:cxn ang="0">
                    <a:pos x="202" y="252"/>
                  </a:cxn>
                  <a:cxn ang="0">
                    <a:pos x="205" y="250"/>
                  </a:cxn>
                  <a:cxn ang="0">
                    <a:pos x="209" y="248"/>
                  </a:cxn>
                  <a:cxn ang="0">
                    <a:pos x="232" y="233"/>
                  </a:cxn>
                  <a:cxn ang="0">
                    <a:pos x="252" y="214"/>
                  </a:cxn>
                  <a:cxn ang="0">
                    <a:pos x="268" y="192"/>
                  </a:cxn>
                  <a:cxn ang="0">
                    <a:pos x="278" y="167"/>
                  </a:cxn>
                  <a:cxn ang="0">
                    <a:pos x="283" y="141"/>
                  </a:cxn>
                  <a:cxn ang="0">
                    <a:pos x="280" y="115"/>
                  </a:cxn>
                  <a:cxn ang="0">
                    <a:pos x="271" y="91"/>
                  </a:cxn>
                  <a:cxn ang="0">
                    <a:pos x="252" y="69"/>
                  </a:cxn>
                  <a:cxn ang="0">
                    <a:pos x="238" y="57"/>
                  </a:cxn>
                  <a:cxn ang="0">
                    <a:pos x="222" y="48"/>
                  </a:cxn>
                  <a:cxn ang="0">
                    <a:pos x="204" y="39"/>
                  </a:cxn>
                  <a:cxn ang="0">
                    <a:pos x="184" y="31"/>
                  </a:cxn>
                  <a:cxn ang="0">
                    <a:pos x="164" y="23"/>
                  </a:cxn>
                  <a:cxn ang="0">
                    <a:pos x="144" y="17"/>
                  </a:cxn>
                  <a:cxn ang="0">
                    <a:pos x="123" y="13"/>
                  </a:cxn>
                  <a:cxn ang="0">
                    <a:pos x="103" y="8"/>
                  </a:cxn>
                  <a:cxn ang="0">
                    <a:pos x="83" y="5"/>
                  </a:cxn>
                  <a:cxn ang="0">
                    <a:pos x="66" y="2"/>
                  </a:cxn>
                  <a:cxn ang="0">
                    <a:pos x="48" y="0"/>
                  </a:cxn>
                  <a:cxn ang="0">
                    <a:pos x="34" y="0"/>
                  </a:cxn>
                  <a:cxn ang="0">
                    <a:pos x="21" y="0"/>
                  </a:cxn>
                  <a:cxn ang="0">
                    <a:pos x="11" y="0"/>
                  </a:cxn>
                  <a:cxn ang="0">
                    <a:pos x="4" y="2"/>
                  </a:cxn>
                  <a:cxn ang="0">
                    <a:pos x="0" y="5"/>
                  </a:cxn>
                  <a:cxn ang="0">
                    <a:pos x="12" y="7"/>
                  </a:cxn>
                  <a:cxn ang="0">
                    <a:pos x="24" y="8"/>
                  </a:cxn>
                  <a:cxn ang="0">
                    <a:pos x="38" y="10"/>
                  </a:cxn>
                  <a:cxn ang="0">
                    <a:pos x="52" y="13"/>
                  </a:cxn>
                  <a:cxn ang="0">
                    <a:pos x="66" y="16"/>
                  </a:cxn>
                  <a:cxn ang="0">
                    <a:pos x="82" y="18"/>
                  </a:cxn>
                  <a:cxn ang="0">
                    <a:pos x="98" y="22"/>
                  </a:cxn>
                  <a:cxn ang="0">
                    <a:pos x="114" y="25"/>
                  </a:cxn>
                  <a:cxn ang="0">
                    <a:pos x="129" y="30"/>
                  </a:cxn>
                  <a:cxn ang="0">
                    <a:pos x="146" y="34"/>
                  </a:cxn>
                  <a:cxn ang="0">
                    <a:pos x="162" y="39"/>
                  </a:cxn>
                  <a:cxn ang="0">
                    <a:pos x="177" y="45"/>
                  </a:cxn>
                  <a:cxn ang="0">
                    <a:pos x="193" y="52"/>
                  </a:cxn>
                  <a:cxn ang="0">
                    <a:pos x="208" y="60"/>
                  </a:cxn>
                  <a:cxn ang="0">
                    <a:pos x="222" y="68"/>
                  </a:cxn>
                  <a:cxn ang="0">
                    <a:pos x="235" y="77"/>
                  </a:cxn>
                </a:cxnLst>
                <a:rect l="0" t="0" r="r" b="b"/>
                <a:pathLst>
                  <a:path w="283" h="252">
                    <a:moveTo>
                      <a:pt x="235" y="77"/>
                    </a:moveTo>
                    <a:lnTo>
                      <a:pt x="248" y="91"/>
                    </a:lnTo>
                    <a:lnTo>
                      <a:pt x="256" y="107"/>
                    </a:lnTo>
                    <a:lnTo>
                      <a:pt x="259" y="124"/>
                    </a:lnTo>
                    <a:lnTo>
                      <a:pt x="259" y="142"/>
                    </a:lnTo>
                    <a:lnTo>
                      <a:pt x="257" y="157"/>
                    </a:lnTo>
                    <a:lnTo>
                      <a:pt x="252" y="170"/>
                    </a:lnTo>
                    <a:lnTo>
                      <a:pt x="244" y="183"/>
                    </a:lnTo>
                    <a:lnTo>
                      <a:pt x="236" y="193"/>
                    </a:lnTo>
                    <a:lnTo>
                      <a:pt x="225" y="204"/>
                    </a:lnTo>
                    <a:lnTo>
                      <a:pt x="215" y="214"/>
                    </a:lnTo>
                    <a:lnTo>
                      <a:pt x="204" y="224"/>
                    </a:lnTo>
                    <a:lnTo>
                      <a:pt x="194" y="234"/>
                    </a:lnTo>
                    <a:lnTo>
                      <a:pt x="191" y="238"/>
                    </a:lnTo>
                    <a:lnTo>
                      <a:pt x="191" y="241"/>
                    </a:lnTo>
                    <a:lnTo>
                      <a:pt x="191" y="245"/>
                    </a:lnTo>
                    <a:lnTo>
                      <a:pt x="194" y="248"/>
                    </a:lnTo>
                    <a:lnTo>
                      <a:pt x="197" y="250"/>
                    </a:lnTo>
                    <a:lnTo>
                      <a:pt x="202" y="252"/>
                    </a:lnTo>
                    <a:lnTo>
                      <a:pt x="205" y="250"/>
                    </a:lnTo>
                    <a:lnTo>
                      <a:pt x="209" y="248"/>
                    </a:lnTo>
                    <a:lnTo>
                      <a:pt x="232" y="233"/>
                    </a:lnTo>
                    <a:lnTo>
                      <a:pt x="252" y="214"/>
                    </a:lnTo>
                    <a:lnTo>
                      <a:pt x="268" y="192"/>
                    </a:lnTo>
                    <a:lnTo>
                      <a:pt x="278" y="167"/>
                    </a:lnTo>
                    <a:lnTo>
                      <a:pt x="283" y="141"/>
                    </a:lnTo>
                    <a:lnTo>
                      <a:pt x="280" y="115"/>
                    </a:lnTo>
                    <a:lnTo>
                      <a:pt x="271" y="91"/>
                    </a:lnTo>
                    <a:lnTo>
                      <a:pt x="252" y="69"/>
                    </a:lnTo>
                    <a:lnTo>
                      <a:pt x="238" y="57"/>
                    </a:lnTo>
                    <a:lnTo>
                      <a:pt x="222" y="48"/>
                    </a:lnTo>
                    <a:lnTo>
                      <a:pt x="204" y="39"/>
                    </a:lnTo>
                    <a:lnTo>
                      <a:pt x="184" y="31"/>
                    </a:lnTo>
                    <a:lnTo>
                      <a:pt x="164" y="23"/>
                    </a:lnTo>
                    <a:lnTo>
                      <a:pt x="144" y="17"/>
                    </a:lnTo>
                    <a:lnTo>
                      <a:pt x="123" y="13"/>
                    </a:lnTo>
                    <a:lnTo>
                      <a:pt x="103" y="8"/>
                    </a:lnTo>
                    <a:lnTo>
                      <a:pt x="83" y="5"/>
                    </a:lnTo>
                    <a:lnTo>
                      <a:pt x="66" y="2"/>
                    </a:lnTo>
                    <a:lnTo>
                      <a:pt x="48" y="0"/>
                    </a:lnTo>
                    <a:lnTo>
                      <a:pt x="34" y="0"/>
                    </a:lnTo>
                    <a:lnTo>
                      <a:pt x="21" y="0"/>
                    </a:lnTo>
                    <a:lnTo>
                      <a:pt x="11" y="0"/>
                    </a:lnTo>
                    <a:lnTo>
                      <a:pt x="4" y="2"/>
                    </a:lnTo>
                    <a:lnTo>
                      <a:pt x="0" y="5"/>
                    </a:lnTo>
                    <a:lnTo>
                      <a:pt x="12" y="7"/>
                    </a:lnTo>
                    <a:lnTo>
                      <a:pt x="24" y="8"/>
                    </a:lnTo>
                    <a:lnTo>
                      <a:pt x="38" y="10"/>
                    </a:lnTo>
                    <a:lnTo>
                      <a:pt x="52" y="13"/>
                    </a:lnTo>
                    <a:lnTo>
                      <a:pt x="66" y="16"/>
                    </a:lnTo>
                    <a:lnTo>
                      <a:pt x="82" y="18"/>
                    </a:lnTo>
                    <a:lnTo>
                      <a:pt x="98" y="22"/>
                    </a:lnTo>
                    <a:lnTo>
                      <a:pt x="114" y="25"/>
                    </a:lnTo>
                    <a:lnTo>
                      <a:pt x="129" y="30"/>
                    </a:lnTo>
                    <a:lnTo>
                      <a:pt x="146" y="34"/>
                    </a:lnTo>
                    <a:lnTo>
                      <a:pt x="162" y="39"/>
                    </a:lnTo>
                    <a:lnTo>
                      <a:pt x="177" y="45"/>
                    </a:lnTo>
                    <a:lnTo>
                      <a:pt x="193" y="52"/>
                    </a:lnTo>
                    <a:lnTo>
                      <a:pt x="208" y="60"/>
                    </a:lnTo>
                    <a:lnTo>
                      <a:pt x="222" y="68"/>
                    </a:lnTo>
                    <a:lnTo>
                      <a:pt x="235" y="77"/>
                    </a:lnTo>
                    <a:close/>
                  </a:path>
                </a:pathLst>
              </a:custGeom>
              <a:solidFill>
                <a:srgbClr val="C9E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89" name="Freeform 544"/>
              <p:cNvSpPr>
                <a:spLocks/>
              </p:cNvSpPr>
              <p:nvPr/>
            </p:nvSpPr>
            <p:spPr bwMode="auto">
              <a:xfrm>
                <a:off x="2564" y="2712"/>
                <a:ext cx="19" cy="39"/>
              </a:xfrm>
              <a:custGeom>
                <a:avLst/>
                <a:gdLst/>
                <a:ahLst/>
                <a:cxnLst>
                  <a:cxn ang="0">
                    <a:pos x="0" y="130"/>
                  </a:cxn>
                  <a:cxn ang="0">
                    <a:pos x="0" y="149"/>
                  </a:cxn>
                  <a:cxn ang="0">
                    <a:pos x="4" y="168"/>
                  </a:cxn>
                  <a:cxn ang="0">
                    <a:pos x="12" y="185"/>
                  </a:cxn>
                  <a:cxn ang="0">
                    <a:pos x="24" y="200"/>
                  </a:cxn>
                  <a:cxn ang="0">
                    <a:pos x="38" y="213"/>
                  </a:cxn>
                  <a:cxn ang="0">
                    <a:pos x="55" y="224"/>
                  </a:cxn>
                  <a:cxn ang="0">
                    <a:pos x="73" y="232"/>
                  </a:cxn>
                  <a:cxn ang="0">
                    <a:pos x="92" y="237"/>
                  </a:cxn>
                  <a:cxn ang="0">
                    <a:pos x="98" y="238"/>
                  </a:cxn>
                  <a:cxn ang="0">
                    <a:pos x="104" y="235"/>
                  </a:cxn>
                  <a:cxn ang="0">
                    <a:pos x="109" y="232"/>
                  </a:cxn>
                  <a:cxn ang="0">
                    <a:pos x="111" y="227"/>
                  </a:cxn>
                  <a:cxn ang="0">
                    <a:pos x="111" y="222"/>
                  </a:cxn>
                  <a:cxn ang="0">
                    <a:pos x="110" y="216"/>
                  </a:cxn>
                  <a:cxn ang="0">
                    <a:pos x="106" y="211"/>
                  </a:cxn>
                  <a:cxn ang="0">
                    <a:pos x="100" y="209"/>
                  </a:cxn>
                  <a:cxn ang="0">
                    <a:pos x="82" y="202"/>
                  </a:cxn>
                  <a:cxn ang="0">
                    <a:pos x="64" y="193"/>
                  </a:cxn>
                  <a:cxn ang="0">
                    <a:pos x="50" y="180"/>
                  </a:cxn>
                  <a:cxn ang="0">
                    <a:pos x="39" y="167"/>
                  </a:cxn>
                  <a:cxn ang="0">
                    <a:pos x="32" y="149"/>
                  </a:cxn>
                  <a:cxn ang="0">
                    <a:pos x="29" y="131"/>
                  </a:cxn>
                  <a:cxn ang="0">
                    <a:pos x="29" y="111"/>
                  </a:cxn>
                  <a:cxn ang="0">
                    <a:pos x="35" y="91"/>
                  </a:cxn>
                  <a:cxn ang="0">
                    <a:pos x="42" y="76"/>
                  </a:cxn>
                  <a:cxn ang="0">
                    <a:pos x="51" y="62"/>
                  </a:cxn>
                  <a:cxn ang="0">
                    <a:pos x="62" y="49"/>
                  </a:cxn>
                  <a:cxn ang="0">
                    <a:pos x="73" y="38"/>
                  </a:cxn>
                  <a:cxn ang="0">
                    <a:pos x="84" y="28"/>
                  </a:cxn>
                  <a:cxn ang="0">
                    <a:pos x="96" y="18"/>
                  </a:cxn>
                  <a:cxn ang="0">
                    <a:pos x="106" y="9"/>
                  </a:cxn>
                  <a:cxn ang="0">
                    <a:pos x="114" y="1"/>
                  </a:cxn>
                  <a:cxn ang="0">
                    <a:pos x="106" y="0"/>
                  </a:cxn>
                  <a:cxn ang="0">
                    <a:pos x="93" y="6"/>
                  </a:cxn>
                  <a:cxn ang="0">
                    <a:pos x="76" y="18"/>
                  </a:cxn>
                  <a:cxn ang="0">
                    <a:pos x="56" y="36"/>
                  </a:cxn>
                  <a:cxn ang="0">
                    <a:pos x="37" y="57"/>
                  </a:cxn>
                  <a:cxn ang="0">
                    <a:pos x="20" y="80"/>
                  </a:cxn>
                  <a:cxn ang="0">
                    <a:pos x="7" y="106"/>
                  </a:cxn>
                  <a:cxn ang="0">
                    <a:pos x="0" y="130"/>
                  </a:cxn>
                </a:cxnLst>
                <a:rect l="0" t="0" r="r" b="b"/>
                <a:pathLst>
                  <a:path w="114" h="238">
                    <a:moveTo>
                      <a:pt x="0" y="130"/>
                    </a:moveTo>
                    <a:lnTo>
                      <a:pt x="0" y="149"/>
                    </a:lnTo>
                    <a:lnTo>
                      <a:pt x="4" y="168"/>
                    </a:lnTo>
                    <a:lnTo>
                      <a:pt x="12" y="185"/>
                    </a:lnTo>
                    <a:lnTo>
                      <a:pt x="24" y="200"/>
                    </a:lnTo>
                    <a:lnTo>
                      <a:pt x="38" y="213"/>
                    </a:lnTo>
                    <a:lnTo>
                      <a:pt x="55" y="224"/>
                    </a:lnTo>
                    <a:lnTo>
                      <a:pt x="73" y="232"/>
                    </a:lnTo>
                    <a:lnTo>
                      <a:pt x="92" y="237"/>
                    </a:lnTo>
                    <a:lnTo>
                      <a:pt x="98" y="238"/>
                    </a:lnTo>
                    <a:lnTo>
                      <a:pt x="104" y="235"/>
                    </a:lnTo>
                    <a:lnTo>
                      <a:pt x="109" y="232"/>
                    </a:lnTo>
                    <a:lnTo>
                      <a:pt x="111" y="227"/>
                    </a:lnTo>
                    <a:lnTo>
                      <a:pt x="111" y="222"/>
                    </a:lnTo>
                    <a:lnTo>
                      <a:pt x="110" y="216"/>
                    </a:lnTo>
                    <a:lnTo>
                      <a:pt x="106" y="211"/>
                    </a:lnTo>
                    <a:lnTo>
                      <a:pt x="100" y="209"/>
                    </a:lnTo>
                    <a:lnTo>
                      <a:pt x="82" y="202"/>
                    </a:lnTo>
                    <a:lnTo>
                      <a:pt x="64" y="193"/>
                    </a:lnTo>
                    <a:lnTo>
                      <a:pt x="50" y="180"/>
                    </a:lnTo>
                    <a:lnTo>
                      <a:pt x="39" y="167"/>
                    </a:lnTo>
                    <a:lnTo>
                      <a:pt x="32" y="149"/>
                    </a:lnTo>
                    <a:lnTo>
                      <a:pt x="29" y="131"/>
                    </a:lnTo>
                    <a:lnTo>
                      <a:pt x="29" y="111"/>
                    </a:lnTo>
                    <a:lnTo>
                      <a:pt x="35" y="91"/>
                    </a:lnTo>
                    <a:lnTo>
                      <a:pt x="42" y="76"/>
                    </a:lnTo>
                    <a:lnTo>
                      <a:pt x="51" y="62"/>
                    </a:lnTo>
                    <a:lnTo>
                      <a:pt x="62" y="49"/>
                    </a:lnTo>
                    <a:lnTo>
                      <a:pt x="73" y="38"/>
                    </a:lnTo>
                    <a:lnTo>
                      <a:pt x="84" y="28"/>
                    </a:lnTo>
                    <a:lnTo>
                      <a:pt x="96" y="18"/>
                    </a:lnTo>
                    <a:lnTo>
                      <a:pt x="106" y="9"/>
                    </a:lnTo>
                    <a:lnTo>
                      <a:pt x="114" y="1"/>
                    </a:lnTo>
                    <a:lnTo>
                      <a:pt x="106" y="0"/>
                    </a:lnTo>
                    <a:lnTo>
                      <a:pt x="93" y="6"/>
                    </a:lnTo>
                    <a:lnTo>
                      <a:pt x="76" y="18"/>
                    </a:lnTo>
                    <a:lnTo>
                      <a:pt x="56" y="36"/>
                    </a:lnTo>
                    <a:lnTo>
                      <a:pt x="37" y="57"/>
                    </a:lnTo>
                    <a:lnTo>
                      <a:pt x="20" y="80"/>
                    </a:lnTo>
                    <a:lnTo>
                      <a:pt x="7" y="106"/>
                    </a:lnTo>
                    <a:lnTo>
                      <a:pt x="0" y="130"/>
                    </a:lnTo>
                    <a:close/>
                  </a:path>
                </a:pathLst>
              </a:custGeom>
              <a:solidFill>
                <a:srgbClr val="C9E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90" name="Freeform 545"/>
              <p:cNvSpPr>
                <a:spLocks/>
              </p:cNvSpPr>
              <p:nvPr/>
            </p:nvSpPr>
            <p:spPr bwMode="auto">
              <a:xfrm>
                <a:off x="2698" y="2689"/>
                <a:ext cx="41" cy="52"/>
              </a:xfrm>
              <a:custGeom>
                <a:avLst/>
                <a:gdLst/>
                <a:ahLst/>
                <a:cxnLst>
                  <a:cxn ang="0">
                    <a:pos x="207" y="124"/>
                  </a:cxn>
                  <a:cxn ang="0">
                    <a:pos x="219" y="143"/>
                  </a:cxn>
                  <a:cxn ang="0">
                    <a:pos x="225" y="164"/>
                  </a:cxn>
                  <a:cxn ang="0">
                    <a:pos x="221" y="187"/>
                  </a:cxn>
                  <a:cxn ang="0">
                    <a:pos x="208" y="209"/>
                  </a:cxn>
                  <a:cxn ang="0">
                    <a:pos x="188" y="228"/>
                  </a:cxn>
                  <a:cxn ang="0">
                    <a:pos x="166" y="246"/>
                  </a:cxn>
                  <a:cxn ang="0">
                    <a:pos x="143" y="264"/>
                  </a:cxn>
                  <a:cxn ang="0">
                    <a:pos x="129" y="278"/>
                  </a:cxn>
                  <a:cxn ang="0">
                    <a:pos x="124" y="287"/>
                  </a:cxn>
                  <a:cxn ang="0">
                    <a:pos x="120" y="296"/>
                  </a:cxn>
                  <a:cxn ang="0">
                    <a:pos x="121" y="305"/>
                  </a:cxn>
                  <a:cxn ang="0">
                    <a:pos x="130" y="310"/>
                  </a:cxn>
                  <a:cxn ang="0">
                    <a:pos x="139" y="309"/>
                  </a:cxn>
                  <a:cxn ang="0">
                    <a:pos x="154" y="293"/>
                  </a:cxn>
                  <a:cxn ang="0">
                    <a:pos x="180" y="269"/>
                  </a:cxn>
                  <a:cxn ang="0">
                    <a:pos x="207" y="246"/>
                  </a:cxn>
                  <a:cxn ang="0">
                    <a:pos x="231" y="219"/>
                  </a:cxn>
                  <a:cxn ang="0">
                    <a:pos x="245" y="187"/>
                  </a:cxn>
                  <a:cxn ang="0">
                    <a:pos x="242" y="153"/>
                  </a:cxn>
                  <a:cxn ang="0">
                    <a:pos x="227" y="120"/>
                  </a:cxn>
                  <a:cxn ang="0">
                    <a:pos x="201" y="94"/>
                  </a:cxn>
                  <a:cxn ang="0">
                    <a:pos x="177" y="74"/>
                  </a:cxn>
                  <a:cxn ang="0">
                    <a:pos x="152" y="60"/>
                  </a:cxn>
                  <a:cxn ang="0">
                    <a:pos x="126" y="43"/>
                  </a:cxn>
                  <a:cxn ang="0">
                    <a:pos x="98" y="28"/>
                  </a:cxn>
                  <a:cxn ang="0">
                    <a:pos x="72" y="16"/>
                  </a:cxn>
                  <a:cxn ang="0">
                    <a:pos x="46" y="7"/>
                  </a:cxn>
                  <a:cxn ang="0">
                    <a:pos x="24" y="1"/>
                  </a:cxn>
                  <a:cxn ang="0">
                    <a:pos x="7" y="1"/>
                  </a:cxn>
                  <a:cxn ang="0">
                    <a:pos x="8" y="6"/>
                  </a:cxn>
                  <a:cxn ang="0">
                    <a:pos x="28" y="14"/>
                  </a:cxn>
                  <a:cxn ang="0">
                    <a:pos x="51" y="24"/>
                  </a:cxn>
                  <a:cxn ang="0">
                    <a:pos x="78" y="37"/>
                  </a:cxn>
                  <a:cxn ang="0">
                    <a:pos x="106" y="51"/>
                  </a:cxn>
                  <a:cxn ang="0">
                    <a:pos x="134" y="69"/>
                  </a:cxn>
                  <a:cxn ang="0">
                    <a:pos x="163" y="87"/>
                  </a:cxn>
                  <a:cxn ang="0">
                    <a:pos x="187" y="105"/>
                  </a:cxn>
                </a:cxnLst>
                <a:rect l="0" t="0" r="r" b="b"/>
                <a:pathLst>
                  <a:path w="246" h="310">
                    <a:moveTo>
                      <a:pt x="199" y="116"/>
                    </a:moveTo>
                    <a:lnTo>
                      <a:pt x="207" y="124"/>
                    </a:lnTo>
                    <a:lnTo>
                      <a:pt x="214" y="133"/>
                    </a:lnTo>
                    <a:lnTo>
                      <a:pt x="219" y="143"/>
                    </a:lnTo>
                    <a:lnTo>
                      <a:pt x="223" y="154"/>
                    </a:lnTo>
                    <a:lnTo>
                      <a:pt x="225" y="164"/>
                    </a:lnTo>
                    <a:lnTo>
                      <a:pt x="225" y="176"/>
                    </a:lnTo>
                    <a:lnTo>
                      <a:pt x="221" y="187"/>
                    </a:lnTo>
                    <a:lnTo>
                      <a:pt x="216" y="197"/>
                    </a:lnTo>
                    <a:lnTo>
                      <a:pt x="208" y="209"/>
                    </a:lnTo>
                    <a:lnTo>
                      <a:pt x="199" y="219"/>
                    </a:lnTo>
                    <a:lnTo>
                      <a:pt x="188" y="228"/>
                    </a:lnTo>
                    <a:lnTo>
                      <a:pt x="177" y="238"/>
                    </a:lnTo>
                    <a:lnTo>
                      <a:pt x="166" y="246"/>
                    </a:lnTo>
                    <a:lnTo>
                      <a:pt x="154" y="255"/>
                    </a:lnTo>
                    <a:lnTo>
                      <a:pt x="143" y="264"/>
                    </a:lnTo>
                    <a:lnTo>
                      <a:pt x="132" y="274"/>
                    </a:lnTo>
                    <a:lnTo>
                      <a:pt x="129" y="278"/>
                    </a:lnTo>
                    <a:lnTo>
                      <a:pt x="126" y="282"/>
                    </a:lnTo>
                    <a:lnTo>
                      <a:pt x="124" y="287"/>
                    </a:lnTo>
                    <a:lnTo>
                      <a:pt x="121" y="292"/>
                    </a:lnTo>
                    <a:lnTo>
                      <a:pt x="120" y="296"/>
                    </a:lnTo>
                    <a:lnTo>
                      <a:pt x="120" y="301"/>
                    </a:lnTo>
                    <a:lnTo>
                      <a:pt x="121" y="305"/>
                    </a:lnTo>
                    <a:lnTo>
                      <a:pt x="125" y="309"/>
                    </a:lnTo>
                    <a:lnTo>
                      <a:pt x="130" y="310"/>
                    </a:lnTo>
                    <a:lnTo>
                      <a:pt x="134" y="310"/>
                    </a:lnTo>
                    <a:lnTo>
                      <a:pt x="139" y="309"/>
                    </a:lnTo>
                    <a:lnTo>
                      <a:pt x="143" y="305"/>
                    </a:lnTo>
                    <a:lnTo>
                      <a:pt x="154" y="293"/>
                    </a:lnTo>
                    <a:lnTo>
                      <a:pt x="167" y="280"/>
                    </a:lnTo>
                    <a:lnTo>
                      <a:pt x="180" y="269"/>
                    </a:lnTo>
                    <a:lnTo>
                      <a:pt x="194" y="257"/>
                    </a:lnTo>
                    <a:lnTo>
                      <a:pt x="207" y="246"/>
                    </a:lnTo>
                    <a:lnTo>
                      <a:pt x="219" y="233"/>
                    </a:lnTo>
                    <a:lnTo>
                      <a:pt x="231" y="219"/>
                    </a:lnTo>
                    <a:lnTo>
                      <a:pt x="239" y="204"/>
                    </a:lnTo>
                    <a:lnTo>
                      <a:pt x="245" y="187"/>
                    </a:lnTo>
                    <a:lnTo>
                      <a:pt x="246" y="170"/>
                    </a:lnTo>
                    <a:lnTo>
                      <a:pt x="242" y="153"/>
                    </a:lnTo>
                    <a:lnTo>
                      <a:pt x="236" y="136"/>
                    </a:lnTo>
                    <a:lnTo>
                      <a:pt x="227" y="120"/>
                    </a:lnTo>
                    <a:lnTo>
                      <a:pt x="215" y="107"/>
                    </a:lnTo>
                    <a:lnTo>
                      <a:pt x="201" y="94"/>
                    </a:lnTo>
                    <a:lnTo>
                      <a:pt x="187" y="82"/>
                    </a:lnTo>
                    <a:lnTo>
                      <a:pt x="177" y="74"/>
                    </a:lnTo>
                    <a:lnTo>
                      <a:pt x="165" y="68"/>
                    </a:lnTo>
                    <a:lnTo>
                      <a:pt x="152" y="60"/>
                    </a:lnTo>
                    <a:lnTo>
                      <a:pt x="139" y="51"/>
                    </a:lnTo>
                    <a:lnTo>
                      <a:pt x="126" y="43"/>
                    </a:lnTo>
                    <a:lnTo>
                      <a:pt x="112" y="35"/>
                    </a:lnTo>
                    <a:lnTo>
                      <a:pt x="98" y="28"/>
                    </a:lnTo>
                    <a:lnTo>
                      <a:pt x="85" y="22"/>
                    </a:lnTo>
                    <a:lnTo>
                      <a:pt x="72" y="16"/>
                    </a:lnTo>
                    <a:lnTo>
                      <a:pt x="59" y="10"/>
                    </a:lnTo>
                    <a:lnTo>
                      <a:pt x="46" y="7"/>
                    </a:lnTo>
                    <a:lnTo>
                      <a:pt x="35" y="3"/>
                    </a:lnTo>
                    <a:lnTo>
                      <a:pt x="24" y="1"/>
                    </a:lnTo>
                    <a:lnTo>
                      <a:pt x="15" y="0"/>
                    </a:lnTo>
                    <a:lnTo>
                      <a:pt x="7" y="1"/>
                    </a:lnTo>
                    <a:lnTo>
                      <a:pt x="0" y="3"/>
                    </a:lnTo>
                    <a:lnTo>
                      <a:pt x="8" y="6"/>
                    </a:lnTo>
                    <a:lnTo>
                      <a:pt x="17" y="9"/>
                    </a:lnTo>
                    <a:lnTo>
                      <a:pt x="28" y="14"/>
                    </a:lnTo>
                    <a:lnTo>
                      <a:pt x="38" y="18"/>
                    </a:lnTo>
                    <a:lnTo>
                      <a:pt x="51" y="24"/>
                    </a:lnTo>
                    <a:lnTo>
                      <a:pt x="64" y="30"/>
                    </a:lnTo>
                    <a:lnTo>
                      <a:pt x="78" y="37"/>
                    </a:lnTo>
                    <a:lnTo>
                      <a:pt x="92" y="43"/>
                    </a:lnTo>
                    <a:lnTo>
                      <a:pt x="106" y="51"/>
                    </a:lnTo>
                    <a:lnTo>
                      <a:pt x="120" y="60"/>
                    </a:lnTo>
                    <a:lnTo>
                      <a:pt x="134" y="69"/>
                    </a:lnTo>
                    <a:lnTo>
                      <a:pt x="148" y="78"/>
                    </a:lnTo>
                    <a:lnTo>
                      <a:pt x="163" y="87"/>
                    </a:lnTo>
                    <a:lnTo>
                      <a:pt x="175" y="96"/>
                    </a:lnTo>
                    <a:lnTo>
                      <a:pt x="187" y="105"/>
                    </a:lnTo>
                    <a:lnTo>
                      <a:pt x="199" y="116"/>
                    </a:lnTo>
                    <a:close/>
                  </a:path>
                </a:pathLst>
              </a:custGeom>
              <a:solidFill>
                <a:srgbClr val="C9E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91" name="Freeform 546"/>
              <p:cNvSpPr>
                <a:spLocks/>
              </p:cNvSpPr>
              <p:nvPr/>
            </p:nvSpPr>
            <p:spPr bwMode="auto">
              <a:xfrm>
                <a:off x="2653" y="2750"/>
                <a:ext cx="14" cy="31"/>
              </a:xfrm>
              <a:custGeom>
                <a:avLst/>
                <a:gdLst/>
                <a:ahLst/>
                <a:cxnLst>
                  <a:cxn ang="0">
                    <a:pos x="31" y="14"/>
                  </a:cxn>
                  <a:cxn ang="0">
                    <a:pos x="29" y="8"/>
                  </a:cxn>
                  <a:cxn ang="0">
                    <a:pos x="25" y="3"/>
                  </a:cxn>
                  <a:cxn ang="0">
                    <a:pos x="19" y="1"/>
                  </a:cxn>
                  <a:cxn ang="0">
                    <a:pos x="14" y="0"/>
                  </a:cxn>
                  <a:cxn ang="0">
                    <a:pos x="8" y="2"/>
                  </a:cxn>
                  <a:cxn ang="0">
                    <a:pos x="3" y="5"/>
                  </a:cxn>
                  <a:cxn ang="0">
                    <a:pos x="0" y="11"/>
                  </a:cxn>
                  <a:cxn ang="0">
                    <a:pos x="0" y="17"/>
                  </a:cxn>
                  <a:cxn ang="0">
                    <a:pos x="5" y="42"/>
                  </a:cxn>
                  <a:cxn ang="0">
                    <a:pos x="15" y="71"/>
                  </a:cxn>
                  <a:cxn ang="0">
                    <a:pos x="27" y="100"/>
                  </a:cxn>
                  <a:cxn ang="0">
                    <a:pos x="41" y="127"/>
                  </a:cxn>
                  <a:cxn ang="0">
                    <a:pos x="55" y="151"/>
                  </a:cxn>
                  <a:cxn ang="0">
                    <a:pos x="68" y="171"/>
                  </a:cxn>
                  <a:cxn ang="0">
                    <a:pos x="77" y="184"/>
                  </a:cxn>
                  <a:cxn ang="0">
                    <a:pos x="83" y="187"/>
                  </a:cxn>
                  <a:cxn ang="0">
                    <a:pos x="80" y="174"/>
                  </a:cxn>
                  <a:cxn ang="0">
                    <a:pos x="75" y="158"/>
                  </a:cxn>
                  <a:cxn ang="0">
                    <a:pos x="68" y="138"/>
                  </a:cxn>
                  <a:cxn ang="0">
                    <a:pos x="59" y="113"/>
                  </a:cxn>
                  <a:cxn ang="0">
                    <a:pos x="51" y="88"/>
                  </a:cxn>
                  <a:cxn ang="0">
                    <a:pos x="43" y="63"/>
                  </a:cxn>
                  <a:cxn ang="0">
                    <a:pos x="36" y="38"/>
                  </a:cxn>
                  <a:cxn ang="0">
                    <a:pos x="31" y="14"/>
                  </a:cxn>
                </a:cxnLst>
                <a:rect l="0" t="0" r="r" b="b"/>
                <a:pathLst>
                  <a:path w="83" h="187">
                    <a:moveTo>
                      <a:pt x="31" y="14"/>
                    </a:moveTo>
                    <a:lnTo>
                      <a:pt x="29" y="8"/>
                    </a:lnTo>
                    <a:lnTo>
                      <a:pt x="25" y="3"/>
                    </a:lnTo>
                    <a:lnTo>
                      <a:pt x="19" y="1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3" y="5"/>
                    </a:lnTo>
                    <a:lnTo>
                      <a:pt x="0" y="11"/>
                    </a:lnTo>
                    <a:lnTo>
                      <a:pt x="0" y="17"/>
                    </a:lnTo>
                    <a:lnTo>
                      <a:pt x="5" y="42"/>
                    </a:lnTo>
                    <a:lnTo>
                      <a:pt x="15" y="71"/>
                    </a:lnTo>
                    <a:lnTo>
                      <a:pt x="27" y="100"/>
                    </a:lnTo>
                    <a:lnTo>
                      <a:pt x="41" y="127"/>
                    </a:lnTo>
                    <a:lnTo>
                      <a:pt x="55" y="151"/>
                    </a:lnTo>
                    <a:lnTo>
                      <a:pt x="68" y="171"/>
                    </a:lnTo>
                    <a:lnTo>
                      <a:pt x="77" y="184"/>
                    </a:lnTo>
                    <a:lnTo>
                      <a:pt x="83" y="187"/>
                    </a:lnTo>
                    <a:lnTo>
                      <a:pt x="80" y="174"/>
                    </a:lnTo>
                    <a:lnTo>
                      <a:pt x="75" y="158"/>
                    </a:lnTo>
                    <a:lnTo>
                      <a:pt x="68" y="138"/>
                    </a:lnTo>
                    <a:lnTo>
                      <a:pt x="59" y="113"/>
                    </a:lnTo>
                    <a:lnTo>
                      <a:pt x="51" y="88"/>
                    </a:lnTo>
                    <a:lnTo>
                      <a:pt x="43" y="63"/>
                    </a:lnTo>
                    <a:lnTo>
                      <a:pt x="36" y="38"/>
                    </a:lnTo>
                    <a:lnTo>
                      <a:pt x="31" y="1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92" name="Freeform 547"/>
              <p:cNvSpPr>
                <a:spLocks/>
              </p:cNvSpPr>
              <p:nvPr/>
            </p:nvSpPr>
            <p:spPr bwMode="auto">
              <a:xfrm>
                <a:off x="2647" y="2733"/>
                <a:ext cx="7" cy="16"/>
              </a:xfrm>
              <a:custGeom>
                <a:avLst/>
                <a:gdLst/>
                <a:ahLst/>
                <a:cxnLst>
                  <a:cxn ang="0">
                    <a:pos x="22" y="10"/>
                  </a:cxn>
                  <a:cxn ang="0">
                    <a:pos x="21" y="6"/>
                  </a:cxn>
                  <a:cxn ang="0">
                    <a:pos x="18" y="2"/>
                  </a:cxn>
                  <a:cxn ang="0">
                    <a:pos x="14" y="0"/>
                  </a:cxn>
                  <a:cxn ang="0">
                    <a:pos x="10" y="0"/>
                  </a:cxn>
                  <a:cxn ang="0">
                    <a:pos x="6" y="1"/>
                  </a:cxn>
                  <a:cxn ang="0">
                    <a:pos x="3" y="3"/>
                  </a:cxn>
                  <a:cxn ang="0">
                    <a:pos x="0" y="7"/>
                  </a:cxn>
                  <a:cxn ang="0">
                    <a:pos x="0" y="11"/>
                  </a:cxn>
                  <a:cxn ang="0">
                    <a:pos x="0" y="24"/>
                  </a:cxn>
                  <a:cxn ang="0">
                    <a:pos x="4" y="38"/>
                  </a:cxn>
                  <a:cxn ang="0">
                    <a:pos x="8" y="52"/>
                  </a:cxn>
                  <a:cxn ang="0">
                    <a:pos x="14" y="65"/>
                  </a:cxn>
                  <a:cxn ang="0">
                    <a:pos x="21" y="78"/>
                  </a:cxn>
                  <a:cxn ang="0">
                    <a:pos x="28" y="87"/>
                  </a:cxn>
                  <a:cxn ang="0">
                    <a:pos x="37" y="93"/>
                  </a:cxn>
                  <a:cxn ang="0">
                    <a:pos x="42" y="94"/>
                  </a:cxn>
                  <a:cxn ang="0">
                    <a:pos x="44" y="76"/>
                  </a:cxn>
                  <a:cxn ang="0">
                    <a:pos x="38" y="54"/>
                  </a:cxn>
                  <a:cxn ang="0">
                    <a:pos x="31" y="32"/>
                  </a:cxn>
                  <a:cxn ang="0">
                    <a:pos x="22" y="10"/>
                  </a:cxn>
                </a:cxnLst>
                <a:rect l="0" t="0" r="r" b="b"/>
                <a:pathLst>
                  <a:path w="44" h="94">
                    <a:moveTo>
                      <a:pt x="22" y="10"/>
                    </a:moveTo>
                    <a:lnTo>
                      <a:pt x="21" y="6"/>
                    </a:lnTo>
                    <a:lnTo>
                      <a:pt x="18" y="2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6" y="1"/>
                    </a:lnTo>
                    <a:lnTo>
                      <a:pt x="3" y="3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24"/>
                    </a:lnTo>
                    <a:lnTo>
                      <a:pt x="4" y="38"/>
                    </a:lnTo>
                    <a:lnTo>
                      <a:pt x="8" y="52"/>
                    </a:lnTo>
                    <a:lnTo>
                      <a:pt x="14" y="65"/>
                    </a:lnTo>
                    <a:lnTo>
                      <a:pt x="21" y="78"/>
                    </a:lnTo>
                    <a:lnTo>
                      <a:pt x="28" y="87"/>
                    </a:lnTo>
                    <a:lnTo>
                      <a:pt x="37" y="93"/>
                    </a:lnTo>
                    <a:lnTo>
                      <a:pt x="42" y="94"/>
                    </a:lnTo>
                    <a:lnTo>
                      <a:pt x="44" y="76"/>
                    </a:lnTo>
                    <a:lnTo>
                      <a:pt x="38" y="54"/>
                    </a:lnTo>
                    <a:lnTo>
                      <a:pt x="31" y="32"/>
                    </a:lnTo>
                    <a:lnTo>
                      <a:pt x="22" y="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93" name="Freeform 548"/>
              <p:cNvSpPr>
                <a:spLocks/>
              </p:cNvSpPr>
              <p:nvPr/>
            </p:nvSpPr>
            <p:spPr bwMode="auto">
              <a:xfrm>
                <a:off x="2641" y="2722"/>
                <a:ext cx="6" cy="9"/>
              </a:xfrm>
              <a:custGeom>
                <a:avLst/>
                <a:gdLst/>
                <a:ahLst/>
                <a:cxnLst>
                  <a:cxn ang="0">
                    <a:pos x="20" y="7"/>
                  </a:cxn>
                  <a:cxn ang="0">
                    <a:pos x="20" y="8"/>
                  </a:cxn>
                  <a:cxn ang="0">
                    <a:pos x="20" y="8"/>
                  </a:cxn>
                  <a:cxn ang="0">
                    <a:pos x="20" y="8"/>
                  </a:cxn>
                  <a:cxn ang="0">
                    <a:pos x="20" y="8"/>
                  </a:cxn>
                  <a:cxn ang="0">
                    <a:pos x="19" y="4"/>
                  </a:cxn>
                  <a:cxn ang="0">
                    <a:pos x="15" y="1"/>
                  </a:cxn>
                  <a:cxn ang="0">
                    <a:pos x="12" y="0"/>
                  </a:cxn>
                  <a:cxn ang="0">
                    <a:pos x="7" y="0"/>
                  </a:cxn>
                  <a:cxn ang="0">
                    <a:pos x="4" y="1"/>
                  </a:cxn>
                  <a:cxn ang="0">
                    <a:pos x="1" y="4"/>
                  </a:cxn>
                  <a:cxn ang="0">
                    <a:pos x="0" y="8"/>
                  </a:cxn>
                  <a:cxn ang="0">
                    <a:pos x="0" y="11"/>
                  </a:cxn>
                  <a:cxn ang="0">
                    <a:pos x="1" y="17"/>
                  </a:cxn>
                  <a:cxn ang="0">
                    <a:pos x="4" y="24"/>
                  </a:cxn>
                  <a:cxn ang="0">
                    <a:pos x="8" y="32"/>
                  </a:cxn>
                  <a:cxn ang="0">
                    <a:pos x="14" y="39"/>
                  </a:cxn>
                  <a:cxn ang="0">
                    <a:pos x="20" y="46"/>
                  </a:cxn>
                  <a:cxn ang="0">
                    <a:pos x="27" y="50"/>
                  </a:cxn>
                  <a:cxn ang="0">
                    <a:pos x="33" y="54"/>
                  </a:cxn>
                  <a:cxn ang="0">
                    <a:pos x="38" y="54"/>
                  </a:cxn>
                  <a:cxn ang="0">
                    <a:pos x="36" y="42"/>
                  </a:cxn>
                  <a:cxn ang="0">
                    <a:pos x="32" y="29"/>
                  </a:cxn>
                  <a:cxn ang="0">
                    <a:pos x="25" y="16"/>
                  </a:cxn>
                  <a:cxn ang="0">
                    <a:pos x="20" y="7"/>
                  </a:cxn>
                </a:cxnLst>
                <a:rect l="0" t="0" r="r" b="b"/>
                <a:pathLst>
                  <a:path w="38" h="54">
                    <a:moveTo>
                      <a:pt x="20" y="7"/>
                    </a:moveTo>
                    <a:lnTo>
                      <a:pt x="20" y="8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9" y="4"/>
                    </a:lnTo>
                    <a:lnTo>
                      <a:pt x="15" y="1"/>
                    </a:lnTo>
                    <a:lnTo>
                      <a:pt x="12" y="0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1" y="4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1" y="17"/>
                    </a:lnTo>
                    <a:lnTo>
                      <a:pt x="4" y="24"/>
                    </a:lnTo>
                    <a:lnTo>
                      <a:pt x="8" y="32"/>
                    </a:lnTo>
                    <a:lnTo>
                      <a:pt x="14" y="39"/>
                    </a:lnTo>
                    <a:lnTo>
                      <a:pt x="20" y="46"/>
                    </a:lnTo>
                    <a:lnTo>
                      <a:pt x="27" y="50"/>
                    </a:lnTo>
                    <a:lnTo>
                      <a:pt x="33" y="54"/>
                    </a:lnTo>
                    <a:lnTo>
                      <a:pt x="38" y="54"/>
                    </a:lnTo>
                    <a:lnTo>
                      <a:pt x="36" y="42"/>
                    </a:lnTo>
                    <a:lnTo>
                      <a:pt x="32" y="29"/>
                    </a:lnTo>
                    <a:lnTo>
                      <a:pt x="25" y="16"/>
                    </a:lnTo>
                    <a:lnTo>
                      <a:pt x="20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94" name="Freeform 549"/>
              <p:cNvSpPr>
                <a:spLocks/>
              </p:cNvSpPr>
              <p:nvPr/>
            </p:nvSpPr>
            <p:spPr bwMode="auto">
              <a:xfrm>
                <a:off x="2636" y="2714"/>
                <a:ext cx="8" cy="6"/>
              </a:xfrm>
              <a:custGeom>
                <a:avLst/>
                <a:gdLst/>
                <a:ahLst/>
                <a:cxnLst>
                  <a:cxn ang="0">
                    <a:pos x="41" y="27"/>
                  </a:cxn>
                  <a:cxn ang="0">
                    <a:pos x="46" y="24"/>
                  </a:cxn>
                  <a:cxn ang="0">
                    <a:pos x="51" y="21"/>
                  </a:cxn>
                  <a:cxn ang="0">
                    <a:pos x="52" y="16"/>
                  </a:cxn>
                  <a:cxn ang="0">
                    <a:pos x="52" y="12"/>
                  </a:cxn>
                  <a:cxn ang="0">
                    <a:pos x="50" y="6"/>
                  </a:cxn>
                  <a:cxn ang="0">
                    <a:pos x="46" y="2"/>
                  </a:cxn>
                  <a:cxn ang="0">
                    <a:pos x="41" y="0"/>
                  </a:cxn>
                  <a:cxn ang="0">
                    <a:pos x="36" y="0"/>
                  </a:cxn>
                  <a:cxn ang="0">
                    <a:pos x="33" y="0"/>
                  </a:cxn>
                  <a:cxn ang="0">
                    <a:pos x="29" y="1"/>
                  </a:cxn>
                  <a:cxn ang="0">
                    <a:pos x="21" y="4"/>
                  </a:cxn>
                  <a:cxn ang="0">
                    <a:pos x="13" y="8"/>
                  </a:cxn>
                  <a:cxn ang="0">
                    <a:pos x="6" y="15"/>
                  </a:cxn>
                  <a:cxn ang="0">
                    <a:pos x="3" y="22"/>
                  </a:cxn>
                  <a:cxn ang="0">
                    <a:pos x="0" y="29"/>
                  </a:cxn>
                  <a:cxn ang="0">
                    <a:pos x="0" y="31"/>
                  </a:cxn>
                  <a:cxn ang="0">
                    <a:pos x="4" y="33"/>
                  </a:cxn>
                  <a:cxn ang="0">
                    <a:pos x="9" y="36"/>
                  </a:cxn>
                  <a:cxn ang="0">
                    <a:pos x="13" y="36"/>
                  </a:cxn>
                  <a:cxn ang="0">
                    <a:pos x="18" y="36"/>
                  </a:cxn>
                  <a:cxn ang="0">
                    <a:pos x="24" y="33"/>
                  </a:cxn>
                  <a:cxn ang="0">
                    <a:pos x="30" y="32"/>
                  </a:cxn>
                  <a:cxn ang="0">
                    <a:pos x="36" y="30"/>
                  </a:cxn>
                  <a:cxn ang="0">
                    <a:pos x="41" y="27"/>
                  </a:cxn>
                </a:cxnLst>
                <a:rect l="0" t="0" r="r" b="b"/>
                <a:pathLst>
                  <a:path w="52" h="36">
                    <a:moveTo>
                      <a:pt x="41" y="27"/>
                    </a:moveTo>
                    <a:lnTo>
                      <a:pt x="46" y="24"/>
                    </a:lnTo>
                    <a:lnTo>
                      <a:pt x="51" y="21"/>
                    </a:lnTo>
                    <a:lnTo>
                      <a:pt x="52" y="16"/>
                    </a:lnTo>
                    <a:lnTo>
                      <a:pt x="52" y="12"/>
                    </a:lnTo>
                    <a:lnTo>
                      <a:pt x="50" y="6"/>
                    </a:lnTo>
                    <a:lnTo>
                      <a:pt x="46" y="2"/>
                    </a:lnTo>
                    <a:lnTo>
                      <a:pt x="41" y="0"/>
                    </a:lnTo>
                    <a:lnTo>
                      <a:pt x="36" y="0"/>
                    </a:lnTo>
                    <a:lnTo>
                      <a:pt x="33" y="0"/>
                    </a:lnTo>
                    <a:lnTo>
                      <a:pt x="29" y="1"/>
                    </a:lnTo>
                    <a:lnTo>
                      <a:pt x="21" y="4"/>
                    </a:lnTo>
                    <a:lnTo>
                      <a:pt x="13" y="8"/>
                    </a:lnTo>
                    <a:lnTo>
                      <a:pt x="6" y="15"/>
                    </a:lnTo>
                    <a:lnTo>
                      <a:pt x="3" y="22"/>
                    </a:lnTo>
                    <a:lnTo>
                      <a:pt x="0" y="29"/>
                    </a:lnTo>
                    <a:lnTo>
                      <a:pt x="0" y="31"/>
                    </a:lnTo>
                    <a:lnTo>
                      <a:pt x="4" y="33"/>
                    </a:lnTo>
                    <a:lnTo>
                      <a:pt x="9" y="36"/>
                    </a:lnTo>
                    <a:lnTo>
                      <a:pt x="13" y="36"/>
                    </a:lnTo>
                    <a:lnTo>
                      <a:pt x="18" y="36"/>
                    </a:lnTo>
                    <a:lnTo>
                      <a:pt x="24" y="33"/>
                    </a:lnTo>
                    <a:lnTo>
                      <a:pt x="30" y="32"/>
                    </a:lnTo>
                    <a:lnTo>
                      <a:pt x="36" y="30"/>
                    </a:lnTo>
                    <a:lnTo>
                      <a:pt x="41" y="2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95" name="Freeform 550"/>
              <p:cNvSpPr>
                <a:spLocks/>
              </p:cNvSpPr>
              <p:nvPr/>
            </p:nvSpPr>
            <p:spPr bwMode="auto">
              <a:xfrm>
                <a:off x="2596" y="2704"/>
                <a:ext cx="33" cy="39"/>
              </a:xfrm>
              <a:custGeom>
                <a:avLst/>
                <a:gdLst/>
                <a:ahLst/>
                <a:cxnLst>
                  <a:cxn ang="0">
                    <a:pos x="73" y="36"/>
                  </a:cxn>
                  <a:cxn ang="0">
                    <a:pos x="58" y="46"/>
                  </a:cxn>
                  <a:cxn ang="0">
                    <a:pos x="46" y="58"/>
                  </a:cxn>
                  <a:cxn ang="0">
                    <a:pos x="33" y="72"/>
                  </a:cxn>
                  <a:cxn ang="0">
                    <a:pos x="22" y="85"/>
                  </a:cxn>
                  <a:cxn ang="0">
                    <a:pos x="14" y="100"/>
                  </a:cxn>
                  <a:cxn ang="0">
                    <a:pos x="7" y="115"/>
                  </a:cxn>
                  <a:cxn ang="0">
                    <a:pos x="2" y="130"/>
                  </a:cxn>
                  <a:cxn ang="0">
                    <a:pos x="0" y="146"/>
                  </a:cxn>
                  <a:cxn ang="0">
                    <a:pos x="2" y="170"/>
                  </a:cxn>
                  <a:cxn ang="0">
                    <a:pos x="12" y="190"/>
                  </a:cxn>
                  <a:cxn ang="0">
                    <a:pos x="26" y="207"/>
                  </a:cxn>
                  <a:cxn ang="0">
                    <a:pos x="43" y="220"/>
                  </a:cxn>
                  <a:cxn ang="0">
                    <a:pos x="64" y="229"/>
                  </a:cxn>
                  <a:cxn ang="0">
                    <a:pos x="88" y="235"/>
                  </a:cxn>
                  <a:cxn ang="0">
                    <a:pos x="110" y="236"/>
                  </a:cxn>
                  <a:cxn ang="0">
                    <a:pos x="132" y="232"/>
                  </a:cxn>
                  <a:cxn ang="0">
                    <a:pos x="137" y="232"/>
                  </a:cxn>
                  <a:cxn ang="0">
                    <a:pos x="142" y="230"/>
                  </a:cxn>
                  <a:cxn ang="0">
                    <a:pos x="145" y="226"/>
                  </a:cxn>
                  <a:cxn ang="0">
                    <a:pos x="146" y="221"/>
                  </a:cxn>
                  <a:cxn ang="0">
                    <a:pos x="145" y="219"/>
                  </a:cxn>
                  <a:cxn ang="0">
                    <a:pos x="142" y="219"/>
                  </a:cxn>
                  <a:cxn ang="0">
                    <a:pos x="137" y="217"/>
                  </a:cxn>
                  <a:cxn ang="0">
                    <a:pos x="131" y="217"/>
                  </a:cxn>
                  <a:cxn ang="0">
                    <a:pos x="124" y="217"/>
                  </a:cxn>
                  <a:cxn ang="0">
                    <a:pos x="118" y="217"/>
                  </a:cxn>
                  <a:cxn ang="0">
                    <a:pos x="112" y="217"/>
                  </a:cxn>
                  <a:cxn ang="0">
                    <a:pos x="109" y="217"/>
                  </a:cxn>
                  <a:cxn ang="0">
                    <a:pos x="97" y="216"/>
                  </a:cxn>
                  <a:cxn ang="0">
                    <a:pos x="87" y="215"/>
                  </a:cxn>
                  <a:cxn ang="0">
                    <a:pos x="75" y="214"/>
                  </a:cxn>
                  <a:cxn ang="0">
                    <a:pos x="63" y="211"/>
                  </a:cxn>
                  <a:cxn ang="0">
                    <a:pos x="51" y="207"/>
                  </a:cxn>
                  <a:cxn ang="0">
                    <a:pos x="40" y="199"/>
                  </a:cxn>
                  <a:cxn ang="0">
                    <a:pos x="29" y="189"/>
                  </a:cxn>
                  <a:cxn ang="0">
                    <a:pos x="17" y="174"/>
                  </a:cxn>
                  <a:cxn ang="0">
                    <a:pos x="15" y="157"/>
                  </a:cxn>
                  <a:cxn ang="0">
                    <a:pos x="16" y="141"/>
                  </a:cxn>
                  <a:cxn ang="0">
                    <a:pos x="21" y="124"/>
                  </a:cxn>
                  <a:cxn ang="0">
                    <a:pos x="28" y="109"/>
                  </a:cxn>
                  <a:cxn ang="0">
                    <a:pos x="39" y="96"/>
                  </a:cxn>
                  <a:cxn ang="0">
                    <a:pos x="50" y="82"/>
                  </a:cxn>
                  <a:cxn ang="0">
                    <a:pos x="63" y="70"/>
                  </a:cxn>
                  <a:cxn ang="0">
                    <a:pos x="78" y="59"/>
                  </a:cxn>
                  <a:cxn ang="0">
                    <a:pos x="94" y="49"/>
                  </a:cxn>
                  <a:cxn ang="0">
                    <a:pos x="110" y="39"/>
                  </a:cxn>
                  <a:cxn ang="0">
                    <a:pos x="126" y="31"/>
                  </a:cxn>
                  <a:cxn ang="0">
                    <a:pos x="142" y="24"/>
                  </a:cxn>
                  <a:cxn ang="0">
                    <a:pos x="158" y="19"/>
                  </a:cxn>
                  <a:cxn ang="0">
                    <a:pos x="172" y="13"/>
                  </a:cxn>
                  <a:cxn ang="0">
                    <a:pos x="186" y="10"/>
                  </a:cxn>
                  <a:cxn ang="0">
                    <a:pos x="198" y="7"/>
                  </a:cxn>
                  <a:cxn ang="0">
                    <a:pos x="190" y="3"/>
                  </a:cxn>
                  <a:cxn ang="0">
                    <a:pos x="177" y="0"/>
                  </a:cxn>
                  <a:cxn ang="0">
                    <a:pos x="162" y="3"/>
                  </a:cxn>
                  <a:cxn ang="0">
                    <a:pos x="144" y="6"/>
                  </a:cxn>
                  <a:cxn ang="0">
                    <a:pos x="124" y="12"/>
                  </a:cxn>
                  <a:cxn ang="0">
                    <a:pos x="105" y="19"/>
                  </a:cxn>
                  <a:cxn ang="0">
                    <a:pos x="88" y="28"/>
                  </a:cxn>
                  <a:cxn ang="0">
                    <a:pos x="73" y="36"/>
                  </a:cxn>
                </a:cxnLst>
                <a:rect l="0" t="0" r="r" b="b"/>
                <a:pathLst>
                  <a:path w="198" h="236">
                    <a:moveTo>
                      <a:pt x="73" y="36"/>
                    </a:moveTo>
                    <a:lnTo>
                      <a:pt x="58" y="46"/>
                    </a:lnTo>
                    <a:lnTo>
                      <a:pt x="46" y="58"/>
                    </a:lnTo>
                    <a:lnTo>
                      <a:pt x="33" y="72"/>
                    </a:lnTo>
                    <a:lnTo>
                      <a:pt x="22" y="85"/>
                    </a:lnTo>
                    <a:lnTo>
                      <a:pt x="14" y="100"/>
                    </a:lnTo>
                    <a:lnTo>
                      <a:pt x="7" y="115"/>
                    </a:lnTo>
                    <a:lnTo>
                      <a:pt x="2" y="130"/>
                    </a:lnTo>
                    <a:lnTo>
                      <a:pt x="0" y="146"/>
                    </a:lnTo>
                    <a:lnTo>
                      <a:pt x="2" y="170"/>
                    </a:lnTo>
                    <a:lnTo>
                      <a:pt x="12" y="190"/>
                    </a:lnTo>
                    <a:lnTo>
                      <a:pt x="26" y="207"/>
                    </a:lnTo>
                    <a:lnTo>
                      <a:pt x="43" y="220"/>
                    </a:lnTo>
                    <a:lnTo>
                      <a:pt x="64" y="229"/>
                    </a:lnTo>
                    <a:lnTo>
                      <a:pt x="88" y="235"/>
                    </a:lnTo>
                    <a:lnTo>
                      <a:pt x="110" y="236"/>
                    </a:lnTo>
                    <a:lnTo>
                      <a:pt x="132" y="232"/>
                    </a:lnTo>
                    <a:lnTo>
                      <a:pt x="137" y="232"/>
                    </a:lnTo>
                    <a:lnTo>
                      <a:pt x="142" y="230"/>
                    </a:lnTo>
                    <a:lnTo>
                      <a:pt x="145" y="226"/>
                    </a:lnTo>
                    <a:lnTo>
                      <a:pt x="146" y="221"/>
                    </a:lnTo>
                    <a:lnTo>
                      <a:pt x="145" y="219"/>
                    </a:lnTo>
                    <a:lnTo>
                      <a:pt x="142" y="219"/>
                    </a:lnTo>
                    <a:lnTo>
                      <a:pt x="137" y="217"/>
                    </a:lnTo>
                    <a:lnTo>
                      <a:pt x="131" y="217"/>
                    </a:lnTo>
                    <a:lnTo>
                      <a:pt x="124" y="217"/>
                    </a:lnTo>
                    <a:lnTo>
                      <a:pt x="118" y="217"/>
                    </a:lnTo>
                    <a:lnTo>
                      <a:pt x="112" y="217"/>
                    </a:lnTo>
                    <a:lnTo>
                      <a:pt x="109" y="217"/>
                    </a:lnTo>
                    <a:lnTo>
                      <a:pt x="97" y="216"/>
                    </a:lnTo>
                    <a:lnTo>
                      <a:pt x="87" y="215"/>
                    </a:lnTo>
                    <a:lnTo>
                      <a:pt x="75" y="214"/>
                    </a:lnTo>
                    <a:lnTo>
                      <a:pt x="63" y="211"/>
                    </a:lnTo>
                    <a:lnTo>
                      <a:pt x="51" y="207"/>
                    </a:lnTo>
                    <a:lnTo>
                      <a:pt x="40" y="199"/>
                    </a:lnTo>
                    <a:lnTo>
                      <a:pt x="29" y="189"/>
                    </a:lnTo>
                    <a:lnTo>
                      <a:pt x="17" y="174"/>
                    </a:lnTo>
                    <a:lnTo>
                      <a:pt x="15" y="157"/>
                    </a:lnTo>
                    <a:lnTo>
                      <a:pt x="16" y="141"/>
                    </a:lnTo>
                    <a:lnTo>
                      <a:pt x="21" y="124"/>
                    </a:lnTo>
                    <a:lnTo>
                      <a:pt x="28" y="109"/>
                    </a:lnTo>
                    <a:lnTo>
                      <a:pt x="39" y="96"/>
                    </a:lnTo>
                    <a:lnTo>
                      <a:pt x="50" y="82"/>
                    </a:lnTo>
                    <a:lnTo>
                      <a:pt x="63" y="70"/>
                    </a:lnTo>
                    <a:lnTo>
                      <a:pt x="78" y="59"/>
                    </a:lnTo>
                    <a:lnTo>
                      <a:pt x="94" y="49"/>
                    </a:lnTo>
                    <a:lnTo>
                      <a:pt x="110" y="39"/>
                    </a:lnTo>
                    <a:lnTo>
                      <a:pt x="126" y="31"/>
                    </a:lnTo>
                    <a:lnTo>
                      <a:pt x="142" y="24"/>
                    </a:lnTo>
                    <a:lnTo>
                      <a:pt x="158" y="19"/>
                    </a:lnTo>
                    <a:lnTo>
                      <a:pt x="172" y="13"/>
                    </a:lnTo>
                    <a:lnTo>
                      <a:pt x="186" y="10"/>
                    </a:lnTo>
                    <a:lnTo>
                      <a:pt x="198" y="7"/>
                    </a:lnTo>
                    <a:lnTo>
                      <a:pt x="190" y="3"/>
                    </a:lnTo>
                    <a:lnTo>
                      <a:pt x="177" y="0"/>
                    </a:lnTo>
                    <a:lnTo>
                      <a:pt x="162" y="3"/>
                    </a:lnTo>
                    <a:lnTo>
                      <a:pt x="144" y="6"/>
                    </a:lnTo>
                    <a:lnTo>
                      <a:pt x="124" y="12"/>
                    </a:lnTo>
                    <a:lnTo>
                      <a:pt x="105" y="19"/>
                    </a:lnTo>
                    <a:lnTo>
                      <a:pt x="88" y="28"/>
                    </a:lnTo>
                    <a:lnTo>
                      <a:pt x="73" y="3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96" name="Freeform 551"/>
              <p:cNvSpPr>
                <a:spLocks/>
              </p:cNvSpPr>
              <p:nvPr/>
            </p:nvSpPr>
            <p:spPr bwMode="auto">
              <a:xfrm>
                <a:off x="2652" y="2704"/>
                <a:ext cx="22" cy="30"/>
              </a:xfrm>
              <a:custGeom>
                <a:avLst/>
                <a:gdLst/>
                <a:ahLst/>
                <a:cxnLst>
                  <a:cxn ang="0">
                    <a:pos x="108" y="61"/>
                  </a:cxn>
                  <a:cxn ang="0">
                    <a:pos x="111" y="80"/>
                  </a:cxn>
                  <a:cxn ang="0">
                    <a:pos x="109" y="97"/>
                  </a:cxn>
                  <a:cxn ang="0">
                    <a:pos x="101" y="110"/>
                  </a:cxn>
                  <a:cxn ang="0">
                    <a:pos x="89" y="123"/>
                  </a:cxn>
                  <a:cxn ang="0">
                    <a:pos x="75" y="134"/>
                  </a:cxn>
                  <a:cxn ang="0">
                    <a:pos x="60" y="145"/>
                  </a:cxn>
                  <a:cxn ang="0">
                    <a:pos x="43" y="156"/>
                  </a:cxn>
                  <a:cxn ang="0">
                    <a:pos x="29" y="167"/>
                  </a:cxn>
                  <a:cxn ang="0">
                    <a:pos x="27" y="170"/>
                  </a:cxn>
                  <a:cxn ang="0">
                    <a:pos x="26" y="172"/>
                  </a:cxn>
                  <a:cxn ang="0">
                    <a:pos x="26" y="176"/>
                  </a:cxn>
                  <a:cxn ang="0">
                    <a:pos x="28" y="179"/>
                  </a:cxn>
                  <a:cxn ang="0">
                    <a:pos x="30" y="182"/>
                  </a:cxn>
                  <a:cxn ang="0">
                    <a:pos x="34" y="183"/>
                  </a:cxn>
                  <a:cxn ang="0">
                    <a:pos x="37" y="183"/>
                  </a:cxn>
                  <a:cxn ang="0">
                    <a:pos x="41" y="182"/>
                  </a:cxn>
                  <a:cxn ang="0">
                    <a:pos x="58" y="171"/>
                  </a:cxn>
                  <a:cxn ang="0">
                    <a:pos x="76" y="160"/>
                  </a:cxn>
                  <a:cxn ang="0">
                    <a:pos x="92" y="147"/>
                  </a:cxn>
                  <a:cxn ang="0">
                    <a:pos x="108" y="132"/>
                  </a:cxn>
                  <a:cxn ang="0">
                    <a:pos x="118" y="116"/>
                  </a:cxn>
                  <a:cxn ang="0">
                    <a:pos x="125" y="98"/>
                  </a:cxn>
                  <a:cxn ang="0">
                    <a:pos x="128" y="78"/>
                  </a:cxn>
                  <a:cxn ang="0">
                    <a:pos x="123" y="58"/>
                  </a:cxn>
                  <a:cxn ang="0">
                    <a:pos x="112" y="41"/>
                  </a:cxn>
                  <a:cxn ang="0">
                    <a:pos x="98" y="28"/>
                  </a:cxn>
                  <a:cxn ang="0">
                    <a:pos x="80" y="16"/>
                  </a:cxn>
                  <a:cxn ang="0">
                    <a:pos x="61" y="8"/>
                  </a:cxn>
                  <a:cxn ang="0">
                    <a:pos x="41" y="2"/>
                  </a:cxn>
                  <a:cxn ang="0">
                    <a:pos x="23" y="0"/>
                  </a:cxn>
                  <a:cxn ang="0">
                    <a:pos x="9" y="1"/>
                  </a:cxn>
                  <a:cxn ang="0">
                    <a:pos x="0" y="6"/>
                  </a:cxn>
                  <a:cxn ang="0">
                    <a:pos x="16" y="10"/>
                  </a:cxn>
                  <a:cxn ang="0">
                    <a:pos x="33" y="14"/>
                  </a:cxn>
                  <a:cxn ang="0">
                    <a:pos x="48" y="17"/>
                  </a:cxn>
                  <a:cxn ang="0">
                    <a:pos x="63" y="22"/>
                  </a:cxn>
                  <a:cxn ang="0">
                    <a:pos x="77" y="28"/>
                  </a:cxn>
                  <a:cxn ang="0">
                    <a:pos x="90" y="36"/>
                  </a:cxn>
                  <a:cxn ang="0">
                    <a:pos x="101" y="46"/>
                  </a:cxn>
                  <a:cxn ang="0">
                    <a:pos x="108" y="61"/>
                  </a:cxn>
                </a:cxnLst>
                <a:rect l="0" t="0" r="r" b="b"/>
                <a:pathLst>
                  <a:path w="128" h="183">
                    <a:moveTo>
                      <a:pt x="108" y="61"/>
                    </a:moveTo>
                    <a:lnTo>
                      <a:pt x="111" y="80"/>
                    </a:lnTo>
                    <a:lnTo>
                      <a:pt x="109" y="97"/>
                    </a:lnTo>
                    <a:lnTo>
                      <a:pt x="101" y="110"/>
                    </a:lnTo>
                    <a:lnTo>
                      <a:pt x="89" y="123"/>
                    </a:lnTo>
                    <a:lnTo>
                      <a:pt x="75" y="134"/>
                    </a:lnTo>
                    <a:lnTo>
                      <a:pt x="60" y="145"/>
                    </a:lnTo>
                    <a:lnTo>
                      <a:pt x="43" y="156"/>
                    </a:lnTo>
                    <a:lnTo>
                      <a:pt x="29" y="167"/>
                    </a:lnTo>
                    <a:lnTo>
                      <a:pt x="27" y="170"/>
                    </a:lnTo>
                    <a:lnTo>
                      <a:pt x="26" y="172"/>
                    </a:lnTo>
                    <a:lnTo>
                      <a:pt x="26" y="176"/>
                    </a:lnTo>
                    <a:lnTo>
                      <a:pt x="28" y="179"/>
                    </a:lnTo>
                    <a:lnTo>
                      <a:pt x="30" y="182"/>
                    </a:lnTo>
                    <a:lnTo>
                      <a:pt x="34" y="183"/>
                    </a:lnTo>
                    <a:lnTo>
                      <a:pt x="37" y="183"/>
                    </a:lnTo>
                    <a:lnTo>
                      <a:pt x="41" y="182"/>
                    </a:lnTo>
                    <a:lnTo>
                      <a:pt x="58" y="171"/>
                    </a:lnTo>
                    <a:lnTo>
                      <a:pt x="76" y="160"/>
                    </a:lnTo>
                    <a:lnTo>
                      <a:pt x="92" y="147"/>
                    </a:lnTo>
                    <a:lnTo>
                      <a:pt x="108" y="132"/>
                    </a:lnTo>
                    <a:lnTo>
                      <a:pt x="118" y="116"/>
                    </a:lnTo>
                    <a:lnTo>
                      <a:pt x="125" y="98"/>
                    </a:lnTo>
                    <a:lnTo>
                      <a:pt x="128" y="78"/>
                    </a:lnTo>
                    <a:lnTo>
                      <a:pt x="123" y="58"/>
                    </a:lnTo>
                    <a:lnTo>
                      <a:pt x="112" y="41"/>
                    </a:lnTo>
                    <a:lnTo>
                      <a:pt x="98" y="28"/>
                    </a:lnTo>
                    <a:lnTo>
                      <a:pt x="80" y="16"/>
                    </a:lnTo>
                    <a:lnTo>
                      <a:pt x="61" y="8"/>
                    </a:lnTo>
                    <a:lnTo>
                      <a:pt x="41" y="2"/>
                    </a:lnTo>
                    <a:lnTo>
                      <a:pt x="23" y="0"/>
                    </a:lnTo>
                    <a:lnTo>
                      <a:pt x="9" y="1"/>
                    </a:lnTo>
                    <a:lnTo>
                      <a:pt x="0" y="6"/>
                    </a:lnTo>
                    <a:lnTo>
                      <a:pt x="16" y="10"/>
                    </a:lnTo>
                    <a:lnTo>
                      <a:pt x="33" y="14"/>
                    </a:lnTo>
                    <a:lnTo>
                      <a:pt x="48" y="17"/>
                    </a:lnTo>
                    <a:lnTo>
                      <a:pt x="63" y="22"/>
                    </a:lnTo>
                    <a:lnTo>
                      <a:pt x="77" y="28"/>
                    </a:lnTo>
                    <a:lnTo>
                      <a:pt x="90" y="36"/>
                    </a:lnTo>
                    <a:lnTo>
                      <a:pt x="101" y="46"/>
                    </a:lnTo>
                    <a:lnTo>
                      <a:pt x="108" y="6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97" name="Freeform 552"/>
              <p:cNvSpPr>
                <a:spLocks/>
              </p:cNvSpPr>
              <p:nvPr/>
            </p:nvSpPr>
            <p:spPr bwMode="auto">
              <a:xfrm>
                <a:off x="2575" y="2697"/>
                <a:ext cx="53" cy="63"/>
              </a:xfrm>
              <a:custGeom>
                <a:avLst/>
                <a:gdLst/>
                <a:ahLst/>
                <a:cxnLst>
                  <a:cxn ang="0">
                    <a:pos x="101" y="70"/>
                  </a:cxn>
                  <a:cxn ang="0">
                    <a:pos x="54" y="115"/>
                  </a:cxn>
                  <a:cxn ang="0">
                    <a:pos x="18" y="167"/>
                  </a:cxn>
                  <a:cxn ang="0">
                    <a:pos x="0" y="227"/>
                  </a:cxn>
                  <a:cxn ang="0">
                    <a:pos x="4" y="267"/>
                  </a:cxn>
                  <a:cxn ang="0">
                    <a:pos x="11" y="283"/>
                  </a:cxn>
                  <a:cxn ang="0">
                    <a:pos x="21" y="298"/>
                  </a:cxn>
                  <a:cxn ang="0">
                    <a:pos x="34" y="311"/>
                  </a:cxn>
                  <a:cxn ang="0">
                    <a:pos x="57" y="325"/>
                  </a:cxn>
                  <a:cxn ang="0">
                    <a:pos x="87" y="340"/>
                  </a:cxn>
                  <a:cxn ang="0">
                    <a:pos x="120" y="351"/>
                  </a:cxn>
                  <a:cxn ang="0">
                    <a:pos x="153" y="360"/>
                  </a:cxn>
                  <a:cxn ang="0">
                    <a:pos x="187" y="367"/>
                  </a:cxn>
                  <a:cxn ang="0">
                    <a:pos x="221" y="372"/>
                  </a:cxn>
                  <a:cxn ang="0">
                    <a:pos x="256" y="375"/>
                  </a:cxn>
                  <a:cxn ang="0">
                    <a:pos x="290" y="378"/>
                  </a:cxn>
                  <a:cxn ang="0">
                    <a:pos x="312" y="379"/>
                  </a:cxn>
                  <a:cxn ang="0">
                    <a:pos x="320" y="372"/>
                  </a:cxn>
                  <a:cxn ang="0">
                    <a:pos x="323" y="360"/>
                  </a:cxn>
                  <a:cxn ang="0">
                    <a:pos x="316" y="352"/>
                  </a:cxn>
                  <a:cxn ang="0">
                    <a:pos x="295" y="351"/>
                  </a:cxn>
                  <a:cxn ang="0">
                    <a:pos x="263" y="350"/>
                  </a:cxn>
                  <a:cxn ang="0">
                    <a:pos x="231" y="348"/>
                  </a:cxn>
                  <a:cxn ang="0">
                    <a:pos x="200" y="343"/>
                  </a:cxn>
                  <a:cxn ang="0">
                    <a:pos x="168" y="337"/>
                  </a:cxn>
                  <a:cxn ang="0">
                    <a:pos x="136" y="329"/>
                  </a:cxn>
                  <a:cxn ang="0">
                    <a:pos x="106" y="320"/>
                  </a:cxn>
                  <a:cxn ang="0">
                    <a:pos x="76" y="306"/>
                  </a:cxn>
                  <a:cxn ang="0">
                    <a:pos x="51" y="291"/>
                  </a:cxn>
                  <a:cxn ang="0">
                    <a:pos x="35" y="269"/>
                  </a:cxn>
                  <a:cxn ang="0">
                    <a:pos x="31" y="239"/>
                  </a:cxn>
                  <a:cxn ang="0">
                    <a:pos x="38" y="197"/>
                  </a:cxn>
                  <a:cxn ang="0">
                    <a:pos x="51" y="165"/>
                  </a:cxn>
                  <a:cxn ang="0">
                    <a:pos x="68" y="136"/>
                  </a:cxn>
                  <a:cxn ang="0">
                    <a:pos x="89" y="111"/>
                  </a:cxn>
                  <a:cxn ang="0">
                    <a:pos x="114" y="88"/>
                  </a:cxn>
                  <a:cxn ang="0">
                    <a:pos x="144" y="64"/>
                  </a:cxn>
                  <a:cxn ang="0">
                    <a:pos x="181" y="41"/>
                  </a:cxn>
                  <a:cxn ang="0">
                    <a:pos x="219" y="22"/>
                  </a:cxn>
                  <a:cxn ang="0">
                    <a:pos x="253" y="7"/>
                  </a:cxn>
                  <a:cxn ang="0">
                    <a:pos x="255" y="0"/>
                  </a:cxn>
                  <a:cxn ang="0">
                    <a:pos x="221" y="5"/>
                  </a:cxn>
                  <a:cxn ang="0">
                    <a:pos x="181" y="19"/>
                  </a:cxn>
                  <a:cxn ang="0">
                    <a:pos x="142" y="39"/>
                  </a:cxn>
                </a:cxnLst>
                <a:rect l="0" t="0" r="r" b="b"/>
                <a:pathLst>
                  <a:path w="323" h="379">
                    <a:moveTo>
                      <a:pt x="126" y="50"/>
                    </a:moveTo>
                    <a:lnTo>
                      <a:pt x="101" y="70"/>
                    </a:lnTo>
                    <a:lnTo>
                      <a:pt x="76" y="92"/>
                    </a:lnTo>
                    <a:lnTo>
                      <a:pt x="54" y="115"/>
                    </a:lnTo>
                    <a:lnTo>
                      <a:pt x="34" y="140"/>
                    </a:lnTo>
                    <a:lnTo>
                      <a:pt x="18" y="167"/>
                    </a:lnTo>
                    <a:lnTo>
                      <a:pt x="6" y="196"/>
                    </a:lnTo>
                    <a:lnTo>
                      <a:pt x="0" y="227"/>
                    </a:lnTo>
                    <a:lnTo>
                      <a:pt x="1" y="259"/>
                    </a:lnTo>
                    <a:lnTo>
                      <a:pt x="4" y="267"/>
                    </a:lnTo>
                    <a:lnTo>
                      <a:pt x="7" y="277"/>
                    </a:lnTo>
                    <a:lnTo>
                      <a:pt x="11" y="283"/>
                    </a:lnTo>
                    <a:lnTo>
                      <a:pt x="15" y="291"/>
                    </a:lnTo>
                    <a:lnTo>
                      <a:pt x="21" y="298"/>
                    </a:lnTo>
                    <a:lnTo>
                      <a:pt x="27" y="305"/>
                    </a:lnTo>
                    <a:lnTo>
                      <a:pt x="34" y="311"/>
                    </a:lnTo>
                    <a:lnTo>
                      <a:pt x="41" y="316"/>
                    </a:lnTo>
                    <a:lnTo>
                      <a:pt x="57" y="325"/>
                    </a:lnTo>
                    <a:lnTo>
                      <a:pt x="72" y="333"/>
                    </a:lnTo>
                    <a:lnTo>
                      <a:pt x="87" y="340"/>
                    </a:lnTo>
                    <a:lnTo>
                      <a:pt x="103" y="345"/>
                    </a:lnTo>
                    <a:lnTo>
                      <a:pt x="120" y="351"/>
                    </a:lnTo>
                    <a:lnTo>
                      <a:pt x="136" y="356"/>
                    </a:lnTo>
                    <a:lnTo>
                      <a:pt x="153" y="360"/>
                    </a:lnTo>
                    <a:lnTo>
                      <a:pt x="169" y="364"/>
                    </a:lnTo>
                    <a:lnTo>
                      <a:pt x="187" y="367"/>
                    </a:lnTo>
                    <a:lnTo>
                      <a:pt x="204" y="370"/>
                    </a:lnTo>
                    <a:lnTo>
                      <a:pt x="221" y="372"/>
                    </a:lnTo>
                    <a:lnTo>
                      <a:pt x="238" y="374"/>
                    </a:lnTo>
                    <a:lnTo>
                      <a:pt x="256" y="375"/>
                    </a:lnTo>
                    <a:lnTo>
                      <a:pt x="273" y="376"/>
                    </a:lnTo>
                    <a:lnTo>
                      <a:pt x="290" y="378"/>
                    </a:lnTo>
                    <a:lnTo>
                      <a:pt x="307" y="379"/>
                    </a:lnTo>
                    <a:lnTo>
                      <a:pt x="312" y="379"/>
                    </a:lnTo>
                    <a:lnTo>
                      <a:pt x="317" y="375"/>
                    </a:lnTo>
                    <a:lnTo>
                      <a:pt x="320" y="372"/>
                    </a:lnTo>
                    <a:lnTo>
                      <a:pt x="323" y="366"/>
                    </a:lnTo>
                    <a:lnTo>
                      <a:pt x="323" y="360"/>
                    </a:lnTo>
                    <a:lnTo>
                      <a:pt x="320" y="356"/>
                    </a:lnTo>
                    <a:lnTo>
                      <a:pt x="316" y="352"/>
                    </a:lnTo>
                    <a:lnTo>
                      <a:pt x="311" y="351"/>
                    </a:lnTo>
                    <a:lnTo>
                      <a:pt x="295" y="351"/>
                    </a:lnTo>
                    <a:lnTo>
                      <a:pt x="279" y="351"/>
                    </a:lnTo>
                    <a:lnTo>
                      <a:pt x="263" y="350"/>
                    </a:lnTo>
                    <a:lnTo>
                      <a:pt x="248" y="349"/>
                    </a:lnTo>
                    <a:lnTo>
                      <a:pt x="231" y="348"/>
                    </a:lnTo>
                    <a:lnTo>
                      <a:pt x="215" y="345"/>
                    </a:lnTo>
                    <a:lnTo>
                      <a:pt x="200" y="343"/>
                    </a:lnTo>
                    <a:lnTo>
                      <a:pt x="183" y="341"/>
                    </a:lnTo>
                    <a:lnTo>
                      <a:pt x="168" y="337"/>
                    </a:lnTo>
                    <a:lnTo>
                      <a:pt x="151" y="334"/>
                    </a:lnTo>
                    <a:lnTo>
                      <a:pt x="136" y="329"/>
                    </a:lnTo>
                    <a:lnTo>
                      <a:pt x="121" y="325"/>
                    </a:lnTo>
                    <a:lnTo>
                      <a:pt x="106" y="320"/>
                    </a:lnTo>
                    <a:lnTo>
                      <a:pt x="92" y="313"/>
                    </a:lnTo>
                    <a:lnTo>
                      <a:pt x="76" y="306"/>
                    </a:lnTo>
                    <a:lnTo>
                      <a:pt x="62" y="300"/>
                    </a:lnTo>
                    <a:lnTo>
                      <a:pt x="51" y="291"/>
                    </a:lnTo>
                    <a:lnTo>
                      <a:pt x="41" y="280"/>
                    </a:lnTo>
                    <a:lnTo>
                      <a:pt x="35" y="269"/>
                    </a:lnTo>
                    <a:lnTo>
                      <a:pt x="31" y="255"/>
                    </a:lnTo>
                    <a:lnTo>
                      <a:pt x="31" y="239"/>
                    </a:lnTo>
                    <a:lnTo>
                      <a:pt x="33" y="218"/>
                    </a:lnTo>
                    <a:lnTo>
                      <a:pt x="38" y="197"/>
                    </a:lnTo>
                    <a:lnTo>
                      <a:pt x="42" y="182"/>
                    </a:lnTo>
                    <a:lnTo>
                      <a:pt x="51" y="165"/>
                    </a:lnTo>
                    <a:lnTo>
                      <a:pt x="60" y="150"/>
                    </a:lnTo>
                    <a:lnTo>
                      <a:pt x="68" y="136"/>
                    </a:lnTo>
                    <a:lnTo>
                      <a:pt x="79" y="124"/>
                    </a:lnTo>
                    <a:lnTo>
                      <a:pt x="89" y="111"/>
                    </a:lnTo>
                    <a:lnTo>
                      <a:pt x="101" y="100"/>
                    </a:lnTo>
                    <a:lnTo>
                      <a:pt x="114" y="88"/>
                    </a:lnTo>
                    <a:lnTo>
                      <a:pt x="129" y="76"/>
                    </a:lnTo>
                    <a:lnTo>
                      <a:pt x="144" y="64"/>
                    </a:lnTo>
                    <a:lnTo>
                      <a:pt x="162" y="53"/>
                    </a:lnTo>
                    <a:lnTo>
                      <a:pt x="181" y="41"/>
                    </a:lnTo>
                    <a:lnTo>
                      <a:pt x="201" y="31"/>
                    </a:lnTo>
                    <a:lnTo>
                      <a:pt x="219" y="22"/>
                    </a:lnTo>
                    <a:lnTo>
                      <a:pt x="237" y="14"/>
                    </a:lnTo>
                    <a:lnTo>
                      <a:pt x="253" y="7"/>
                    </a:lnTo>
                    <a:lnTo>
                      <a:pt x="268" y="1"/>
                    </a:lnTo>
                    <a:lnTo>
                      <a:pt x="255" y="0"/>
                    </a:lnTo>
                    <a:lnTo>
                      <a:pt x="238" y="1"/>
                    </a:lnTo>
                    <a:lnTo>
                      <a:pt x="221" y="5"/>
                    </a:lnTo>
                    <a:lnTo>
                      <a:pt x="201" y="11"/>
                    </a:lnTo>
                    <a:lnTo>
                      <a:pt x="181" y="19"/>
                    </a:lnTo>
                    <a:lnTo>
                      <a:pt x="161" y="28"/>
                    </a:lnTo>
                    <a:lnTo>
                      <a:pt x="142" y="39"/>
                    </a:lnTo>
                    <a:lnTo>
                      <a:pt x="126" y="5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98" name="Freeform 553"/>
              <p:cNvSpPr>
                <a:spLocks/>
              </p:cNvSpPr>
              <p:nvPr/>
            </p:nvSpPr>
            <p:spPr bwMode="auto">
              <a:xfrm>
                <a:off x="2650" y="2695"/>
                <a:ext cx="47" cy="42"/>
              </a:xfrm>
              <a:custGeom>
                <a:avLst/>
                <a:gdLst/>
                <a:ahLst/>
                <a:cxnLst>
                  <a:cxn ang="0">
                    <a:pos x="235" y="78"/>
                  </a:cxn>
                  <a:cxn ang="0">
                    <a:pos x="248" y="92"/>
                  </a:cxn>
                  <a:cxn ang="0">
                    <a:pos x="255" y="108"/>
                  </a:cxn>
                  <a:cxn ang="0">
                    <a:pos x="259" y="125"/>
                  </a:cxn>
                  <a:cxn ang="0">
                    <a:pos x="259" y="144"/>
                  </a:cxn>
                  <a:cxn ang="0">
                    <a:pos x="257" y="159"/>
                  </a:cxn>
                  <a:cxn ang="0">
                    <a:pos x="252" y="171"/>
                  </a:cxn>
                  <a:cxn ang="0">
                    <a:pos x="244" y="184"/>
                  </a:cxn>
                  <a:cxn ang="0">
                    <a:pos x="236" y="194"/>
                  </a:cxn>
                  <a:cxn ang="0">
                    <a:pos x="225" y="206"/>
                  </a:cxn>
                  <a:cxn ang="0">
                    <a:pos x="215" y="215"/>
                  </a:cxn>
                  <a:cxn ang="0">
                    <a:pos x="204" y="225"/>
                  </a:cxn>
                  <a:cxn ang="0">
                    <a:pos x="194" y="236"/>
                  </a:cxn>
                  <a:cxn ang="0">
                    <a:pos x="191" y="239"/>
                  </a:cxn>
                  <a:cxn ang="0">
                    <a:pos x="190" y="242"/>
                  </a:cxn>
                  <a:cxn ang="0">
                    <a:pos x="191" y="246"/>
                  </a:cxn>
                  <a:cxn ang="0">
                    <a:pos x="194" y="249"/>
                  </a:cxn>
                  <a:cxn ang="0">
                    <a:pos x="197" y="252"/>
                  </a:cxn>
                  <a:cxn ang="0">
                    <a:pos x="201" y="253"/>
                  </a:cxn>
                  <a:cxn ang="0">
                    <a:pos x="205" y="252"/>
                  </a:cxn>
                  <a:cxn ang="0">
                    <a:pos x="209" y="249"/>
                  </a:cxn>
                  <a:cxn ang="0">
                    <a:pos x="232" y="234"/>
                  </a:cxn>
                  <a:cxn ang="0">
                    <a:pos x="251" y="215"/>
                  </a:cxn>
                  <a:cxn ang="0">
                    <a:pos x="267" y="192"/>
                  </a:cxn>
                  <a:cxn ang="0">
                    <a:pos x="278" y="168"/>
                  </a:cxn>
                  <a:cxn ang="0">
                    <a:pos x="282" y="141"/>
                  </a:cxn>
                  <a:cxn ang="0">
                    <a:pos x="279" y="116"/>
                  </a:cxn>
                  <a:cxn ang="0">
                    <a:pos x="270" y="92"/>
                  </a:cxn>
                  <a:cxn ang="0">
                    <a:pos x="251" y="70"/>
                  </a:cxn>
                  <a:cxn ang="0">
                    <a:pos x="237" y="59"/>
                  </a:cxn>
                  <a:cxn ang="0">
                    <a:pos x="221" y="48"/>
                  </a:cxn>
                  <a:cxn ang="0">
                    <a:pos x="202" y="39"/>
                  </a:cxn>
                  <a:cxn ang="0">
                    <a:pos x="183" y="31"/>
                  </a:cxn>
                  <a:cxn ang="0">
                    <a:pos x="163" y="24"/>
                  </a:cxn>
                  <a:cxn ang="0">
                    <a:pos x="142" y="18"/>
                  </a:cxn>
                  <a:cxn ang="0">
                    <a:pos x="122" y="13"/>
                  </a:cxn>
                  <a:cxn ang="0">
                    <a:pos x="101" y="8"/>
                  </a:cxn>
                  <a:cxn ang="0">
                    <a:pos x="82" y="5"/>
                  </a:cxn>
                  <a:cxn ang="0">
                    <a:pos x="63" y="2"/>
                  </a:cxn>
                  <a:cxn ang="0">
                    <a:pos x="47" y="0"/>
                  </a:cxn>
                  <a:cxn ang="0">
                    <a:pos x="32" y="0"/>
                  </a:cxn>
                  <a:cxn ang="0">
                    <a:pos x="19" y="0"/>
                  </a:cxn>
                  <a:cxn ang="0">
                    <a:pos x="10" y="1"/>
                  </a:cxn>
                  <a:cxn ang="0">
                    <a:pos x="4" y="4"/>
                  </a:cxn>
                  <a:cxn ang="0">
                    <a:pos x="0" y="6"/>
                  </a:cxn>
                  <a:cxn ang="0">
                    <a:pos x="12" y="8"/>
                  </a:cxn>
                  <a:cxn ang="0">
                    <a:pos x="25" y="9"/>
                  </a:cxn>
                  <a:cxn ang="0">
                    <a:pos x="38" y="12"/>
                  </a:cxn>
                  <a:cxn ang="0">
                    <a:pos x="52" y="14"/>
                  </a:cxn>
                  <a:cxn ang="0">
                    <a:pos x="67" y="16"/>
                  </a:cxn>
                  <a:cxn ang="0">
                    <a:pos x="82" y="18"/>
                  </a:cxn>
                  <a:cxn ang="0">
                    <a:pos x="97" y="22"/>
                  </a:cxn>
                  <a:cxn ang="0">
                    <a:pos x="114" y="25"/>
                  </a:cxn>
                  <a:cxn ang="0">
                    <a:pos x="129" y="30"/>
                  </a:cxn>
                  <a:cxn ang="0">
                    <a:pos x="146" y="35"/>
                  </a:cxn>
                  <a:cxn ang="0">
                    <a:pos x="162" y="40"/>
                  </a:cxn>
                  <a:cxn ang="0">
                    <a:pos x="177" y="46"/>
                  </a:cxn>
                  <a:cxn ang="0">
                    <a:pos x="192" y="53"/>
                  </a:cxn>
                  <a:cxn ang="0">
                    <a:pos x="208" y="60"/>
                  </a:cxn>
                  <a:cxn ang="0">
                    <a:pos x="222" y="69"/>
                  </a:cxn>
                  <a:cxn ang="0">
                    <a:pos x="235" y="78"/>
                  </a:cxn>
                </a:cxnLst>
                <a:rect l="0" t="0" r="r" b="b"/>
                <a:pathLst>
                  <a:path w="282" h="253">
                    <a:moveTo>
                      <a:pt x="235" y="78"/>
                    </a:moveTo>
                    <a:lnTo>
                      <a:pt x="248" y="92"/>
                    </a:lnTo>
                    <a:lnTo>
                      <a:pt x="255" y="108"/>
                    </a:lnTo>
                    <a:lnTo>
                      <a:pt x="259" y="125"/>
                    </a:lnTo>
                    <a:lnTo>
                      <a:pt x="259" y="144"/>
                    </a:lnTo>
                    <a:lnTo>
                      <a:pt x="257" y="159"/>
                    </a:lnTo>
                    <a:lnTo>
                      <a:pt x="252" y="171"/>
                    </a:lnTo>
                    <a:lnTo>
                      <a:pt x="244" y="184"/>
                    </a:lnTo>
                    <a:lnTo>
                      <a:pt x="236" y="194"/>
                    </a:lnTo>
                    <a:lnTo>
                      <a:pt x="225" y="206"/>
                    </a:lnTo>
                    <a:lnTo>
                      <a:pt x="215" y="215"/>
                    </a:lnTo>
                    <a:lnTo>
                      <a:pt x="204" y="225"/>
                    </a:lnTo>
                    <a:lnTo>
                      <a:pt x="194" y="236"/>
                    </a:lnTo>
                    <a:lnTo>
                      <a:pt x="191" y="239"/>
                    </a:lnTo>
                    <a:lnTo>
                      <a:pt x="190" y="242"/>
                    </a:lnTo>
                    <a:lnTo>
                      <a:pt x="191" y="246"/>
                    </a:lnTo>
                    <a:lnTo>
                      <a:pt x="194" y="249"/>
                    </a:lnTo>
                    <a:lnTo>
                      <a:pt x="197" y="252"/>
                    </a:lnTo>
                    <a:lnTo>
                      <a:pt x="201" y="253"/>
                    </a:lnTo>
                    <a:lnTo>
                      <a:pt x="205" y="252"/>
                    </a:lnTo>
                    <a:lnTo>
                      <a:pt x="209" y="249"/>
                    </a:lnTo>
                    <a:lnTo>
                      <a:pt x="232" y="234"/>
                    </a:lnTo>
                    <a:lnTo>
                      <a:pt x="251" y="215"/>
                    </a:lnTo>
                    <a:lnTo>
                      <a:pt x="267" y="192"/>
                    </a:lnTo>
                    <a:lnTo>
                      <a:pt x="278" y="168"/>
                    </a:lnTo>
                    <a:lnTo>
                      <a:pt x="282" y="141"/>
                    </a:lnTo>
                    <a:lnTo>
                      <a:pt x="279" y="116"/>
                    </a:lnTo>
                    <a:lnTo>
                      <a:pt x="270" y="92"/>
                    </a:lnTo>
                    <a:lnTo>
                      <a:pt x="251" y="70"/>
                    </a:lnTo>
                    <a:lnTo>
                      <a:pt x="237" y="59"/>
                    </a:lnTo>
                    <a:lnTo>
                      <a:pt x="221" y="48"/>
                    </a:lnTo>
                    <a:lnTo>
                      <a:pt x="202" y="39"/>
                    </a:lnTo>
                    <a:lnTo>
                      <a:pt x="183" y="31"/>
                    </a:lnTo>
                    <a:lnTo>
                      <a:pt x="163" y="24"/>
                    </a:lnTo>
                    <a:lnTo>
                      <a:pt x="142" y="18"/>
                    </a:lnTo>
                    <a:lnTo>
                      <a:pt x="122" y="13"/>
                    </a:lnTo>
                    <a:lnTo>
                      <a:pt x="101" y="8"/>
                    </a:lnTo>
                    <a:lnTo>
                      <a:pt x="82" y="5"/>
                    </a:lnTo>
                    <a:lnTo>
                      <a:pt x="63" y="2"/>
                    </a:lnTo>
                    <a:lnTo>
                      <a:pt x="47" y="0"/>
                    </a:lnTo>
                    <a:lnTo>
                      <a:pt x="32" y="0"/>
                    </a:lnTo>
                    <a:lnTo>
                      <a:pt x="19" y="0"/>
                    </a:lnTo>
                    <a:lnTo>
                      <a:pt x="10" y="1"/>
                    </a:lnTo>
                    <a:lnTo>
                      <a:pt x="4" y="4"/>
                    </a:lnTo>
                    <a:lnTo>
                      <a:pt x="0" y="6"/>
                    </a:lnTo>
                    <a:lnTo>
                      <a:pt x="12" y="8"/>
                    </a:lnTo>
                    <a:lnTo>
                      <a:pt x="25" y="9"/>
                    </a:lnTo>
                    <a:lnTo>
                      <a:pt x="38" y="12"/>
                    </a:lnTo>
                    <a:lnTo>
                      <a:pt x="52" y="14"/>
                    </a:lnTo>
                    <a:lnTo>
                      <a:pt x="67" y="16"/>
                    </a:lnTo>
                    <a:lnTo>
                      <a:pt x="82" y="18"/>
                    </a:lnTo>
                    <a:lnTo>
                      <a:pt x="97" y="22"/>
                    </a:lnTo>
                    <a:lnTo>
                      <a:pt x="114" y="25"/>
                    </a:lnTo>
                    <a:lnTo>
                      <a:pt x="129" y="30"/>
                    </a:lnTo>
                    <a:lnTo>
                      <a:pt x="146" y="35"/>
                    </a:lnTo>
                    <a:lnTo>
                      <a:pt x="162" y="40"/>
                    </a:lnTo>
                    <a:lnTo>
                      <a:pt x="177" y="46"/>
                    </a:lnTo>
                    <a:lnTo>
                      <a:pt x="192" y="53"/>
                    </a:lnTo>
                    <a:lnTo>
                      <a:pt x="208" y="60"/>
                    </a:lnTo>
                    <a:lnTo>
                      <a:pt x="222" y="69"/>
                    </a:lnTo>
                    <a:lnTo>
                      <a:pt x="235" y="7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99" name="Freeform 554"/>
              <p:cNvSpPr>
                <a:spLocks/>
              </p:cNvSpPr>
              <p:nvPr/>
            </p:nvSpPr>
            <p:spPr bwMode="auto">
              <a:xfrm>
                <a:off x="2556" y="2718"/>
                <a:ext cx="19" cy="39"/>
              </a:xfrm>
              <a:custGeom>
                <a:avLst/>
                <a:gdLst/>
                <a:ahLst/>
                <a:cxnLst>
                  <a:cxn ang="0">
                    <a:pos x="0" y="128"/>
                  </a:cxn>
                  <a:cxn ang="0">
                    <a:pos x="0" y="148"/>
                  </a:cxn>
                  <a:cxn ang="0">
                    <a:pos x="5" y="166"/>
                  </a:cxn>
                  <a:cxn ang="0">
                    <a:pos x="13" y="184"/>
                  </a:cxn>
                  <a:cxn ang="0">
                    <a:pos x="24" y="198"/>
                  </a:cxn>
                  <a:cxn ang="0">
                    <a:pos x="39" y="211"/>
                  </a:cxn>
                  <a:cxn ang="0">
                    <a:pos x="55" y="223"/>
                  </a:cxn>
                  <a:cxn ang="0">
                    <a:pos x="74" y="231"/>
                  </a:cxn>
                  <a:cxn ang="0">
                    <a:pos x="92" y="235"/>
                  </a:cxn>
                  <a:cxn ang="0">
                    <a:pos x="98" y="236"/>
                  </a:cxn>
                  <a:cxn ang="0">
                    <a:pos x="104" y="234"/>
                  </a:cxn>
                  <a:cxn ang="0">
                    <a:pos x="109" y="231"/>
                  </a:cxn>
                  <a:cxn ang="0">
                    <a:pos x="111" y="226"/>
                  </a:cxn>
                  <a:cxn ang="0">
                    <a:pos x="111" y="220"/>
                  </a:cxn>
                  <a:cxn ang="0">
                    <a:pos x="110" y="215"/>
                  </a:cxn>
                  <a:cxn ang="0">
                    <a:pos x="107" y="210"/>
                  </a:cxn>
                  <a:cxn ang="0">
                    <a:pos x="101" y="208"/>
                  </a:cxn>
                  <a:cxn ang="0">
                    <a:pos x="82" y="201"/>
                  </a:cxn>
                  <a:cxn ang="0">
                    <a:pos x="64" y="192"/>
                  </a:cxn>
                  <a:cxn ang="0">
                    <a:pos x="50" y="179"/>
                  </a:cxn>
                  <a:cxn ang="0">
                    <a:pos x="40" y="165"/>
                  </a:cxn>
                  <a:cxn ang="0">
                    <a:pos x="33" y="148"/>
                  </a:cxn>
                  <a:cxn ang="0">
                    <a:pos x="29" y="130"/>
                  </a:cxn>
                  <a:cxn ang="0">
                    <a:pos x="29" y="110"/>
                  </a:cxn>
                  <a:cxn ang="0">
                    <a:pos x="35" y="89"/>
                  </a:cxn>
                  <a:cxn ang="0">
                    <a:pos x="43" y="74"/>
                  </a:cxn>
                  <a:cxn ang="0">
                    <a:pos x="56" y="60"/>
                  </a:cxn>
                  <a:cxn ang="0">
                    <a:pos x="70" y="46"/>
                  </a:cxn>
                  <a:cxn ang="0">
                    <a:pos x="85" y="33"/>
                  </a:cxn>
                  <a:cxn ang="0">
                    <a:pos x="98" y="23"/>
                  </a:cxn>
                  <a:cxn ang="0">
                    <a:pos x="109" y="12"/>
                  </a:cxn>
                  <a:cxn ang="0">
                    <a:pos x="115" y="6"/>
                  </a:cxn>
                  <a:cxn ang="0">
                    <a:pos x="115" y="0"/>
                  </a:cxn>
                  <a:cxn ang="0">
                    <a:pos x="102" y="4"/>
                  </a:cxn>
                  <a:cxn ang="0">
                    <a:pos x="85" y="12"/>
                  </a:cxn>
                  <a:cxn ang="0">
                    <a:pos x="68" y="26"/>
                  </a:cxn>
                  <a:cxn ang="0">
                    <a:pos x="49" y="42"/>
                  </a:cxn>
                  <a:cxn ang="0">
                    <a:pos x="32" y="61"/>
                  </a:cxn>
                  <a:cxn ang="0">
                    <a:pos x="17" y="82"/>
                  </a:cxn>
                  <a:cxn ang="0">
                    <a:pos x="6" y="105"/>
                  </a:cxn>
                  <a:cxn ang="0">
                    <a:pos x="0" y="128"/>
                  </a:cxn>
                </a:cxnLst>
                <a:rect l="0" t="0" r="r" b="b"/>
                <a:pathLst>
                  <a:path w="115" h="236">
                    <a:moveTo>
                      <a:pt x="0" y="128"/>
                    </a:moveTo>
                    <a:lnTo>
                      <a:pt x="0" y="148"/>
                    </a:lnTo>
                    <a:lnTo>
                      <a:pt x="5" y="166"/>
                    </a:lnTo>
                    <a:lnTo>
                      <a:pt x="13" y="184"/>
                    </a:lnTo>
                    <a:lnTo>
                      <a:pt x="24" y="198"/>
                    </a:lnTo>
                    <a:lnTo>
                      <a:pt x="39" y="211"/>
                    </a:lnTo>
                    <a:lnTo>
                      <a:pt x="55" y="223"/>
                    </a:lnTo>
                    <a:lnTo>
                      <a:pt x="74" y="231"/>
                    </a:lnTo>
                    <a:lnTo>
                      <a:pt x="92" y="235"/>
                    </a:lnTo>
                    <a:lnTo>
                      <a:pt x="98" y="236"/>
                    </a:lnTo>
                    <a:lnTo>
                      <a:pt x="104" y="234"/>
                    </a:lnTo>
                    <a:lnTo>
                      <a:pt x="109" y="231"/>
                    </a:lnTo>
                    <a:lnTo>
                      <a:pt x="111" y="226"/>
                    </a:lnTo>
                    <a:lnTo>
                      <a:pt x="111" y="220"/>
                    </a:lnTo>
                    <a:lnTo>
                      <a:pt x="110" y="215"/>
                    </a:lnTo>
                    <a:lnTo>
                      <a:pt x="107" y="210"/>
                    </a:lnTo>
                    <a:lnTo>
                      <a:pt x="101" y="208"/>
                    </a:lnTo>
                    <a:lnTo>
                      <a:pt x="82" y="201"/>
                    </a:lnTo>
                    <a:lnTo>
                      <a:pt x="64" y="192"/>
                    </a:lnTo>
                    <a:lnTo>
                      <a:pt x="50" y="179"/>
                    </a:lnTo>
                    <a:lnTo>
                      <a:pt x="40" y="165"/>
                    </a:lnTo>
                    <a:lnTo>
                      <a:pt x="33" y="148"/>
                    </a:lnTo>
                    <a:lnTo>
                      <a:pt x="29" y="130"/>
                    </a:lnTo>
                    <a:lnTo>
                      <a:pt x="29" y="110"/>
                    </a:lnTo>
                    <a:lnTo>
                      <a:pt x="35" y="89"/>
                    </a:lnTo>
                    <a:lnTo>
                      <a:pt x="43" y="74"/>
                    </a:lnTo>
                    <a:lnTo>
                      <a:pt x="56" y="60"/>
                    </a:lnTo>
                    <a:lnTo>
                      <a:pt x="70" y="46"/>
                    </a:lnTo>
                    <a:lnTo>
                      <a:pt x="85" y="33"/>
                    </a:lnTo>
                    <a:lnTo>
                      <a:pt x="98" y="23"/>
                    </a:lnTo>
                    <a:lnTo>
                      <a:pt x="109" y="12"/>
                    </a:lnTo>
                    <a:lnTo>
                      <a:pt x="115" y="6"/>
                    </a:lnTo>
                    <a:lnTo>
                      <a:pt x="115" y="0"/>
                    </a:lnTo>
                    <a:lnTo>
                      <a:pt x="102" y="4"/>
                    </a:lnTo>
                    <a:lnTo>
                      <a:pt x="85" y="12"/>
                    </a:lnTo>
                    <a:lnTo>
                      <a:pt x="68" y="26"/>
                    </a:lnTo>
                    <a:lnTo>
                      <a:pt x="49" y="42"/>
                    </a:lnTo>
                    <a:lnTo>
                      <a:pt x="32" y="61"/>
                    </a:lnTo>
                    <a:lnTo>
                      <a:pt x="17" y="82"/>
                    </a:lnTo>
                    <a:lnTo>
                      <a:pt x="6" y="105"/>
                    </a:lnTo>
                    <a:lnTo>
                      <a:pt x="0" y="12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100" name="Freeform 555"/>
              <p:cNvSpPr>
                <a:spLocks/>
              </p:cNvSpPr>
              <p:nvPr/>
            </p:nvSpPr>
            <p:spPr bwMode="auto">
              <a:xfrm>
                <a:off x="2689" y="2692"/>
                <a:ext cx="41" cy="52"/>
              </a:xfrm>
              <a:custGeom>
                <a:avLst/>
                <a:gdLst/>
                <a:ahLst/>
                <a:cxnLst>
                  <a:cxn ang="0">
                    <a:pos x="208" y="124"/>
                  </a:cxn>
                  <a:cxn ang="0">
                    <a:pos x="220" y="144"/>
                  </a:cxn>
                  <a:cxn ang="0">
                    <a:pos x="226" y="164"/>
                  </a:cxn>
                  <a:cxn ang="0">
                    <a:pos x="222" y="187"/>
                  </a:cxn>
                  <a:cxn ang="0">
                    <a:pos x="208" y="209"/>
                  </a:cxn>
                  <a:cxn ang="0">
                    <a:pos x="188" y="229"/>
                  </a:cxn>
                  <a:cxn ang="0">
                    <a:pos x="166" y="246"/>
                  </a:cxn>
                  <a:cxn ang="0">
                    <a:pos x="142" y="264"/>
                  </a:cxn>
                  <a:cxn ang="0">
                    <a:pos x="128" y="278"/>
                  </a:cxn>
                  <a:cxn ang="0">
                    <a:pos x="124" y="287"/>
                  </a:cxn>
                  <a:cxn ang="0">
                    <a:pos x="120" y="296"/>
                  </a:cxn>
                  <a:cxn ang="0">
                    <a:pos x="122" y="306"/>
                  </a:cxn>
                  <a:cxn ang="0">
                    <a:pos x="131" y="310"/>
                  </a:cxn>
                  <a:cxn ang="0">
                    <a:pos x="139" y="309"/>
                  </a:cxn>
                  <a:cxn ang="0">
                    <a:pos x="154" y="292"/>
                  </a:cxn>
                  <a:cxn ang="0">
                    <a:pos x="180" y="269"/>
                  </a:cxn>
                  <a:cxn ang="0">
                    <a:pos x="207" y="246"/>
                  </a:cxn>
                  <a:cxn ang="0">
                    <a:pos x="230" y="219"/>
                  </a:cxn>
                  <a:cxn ang="0">
                    <a:pos x="244" y="186"/>
                  </a:cxn>
                  <a:cxn ang="0">
                    <a:pos x="243" y="152"/>
                  </a:cxn>
                  <a:cxn ang="0">
                    <a:pos x="228" y="119"/>
                  </a:cxn>
                  <a:cxn ang="0">
                    <a:pos x="203" y="93"/>
                  </a:cxn>
                  <a:cxn ang="0">
                    <a:pos x="176" y="76"/>
                  </a:cxn>
                  <a:cxn ang="0">
                    <a:pos x="151" y="61"/>
                  </a:cxn>
                  <a:cxn ang="0">
                    <a:pos x="122" y="46"/>
                  </a:cxn>
                  <a:cxn ang="0">
                    <a:pos x="93" y="31"/>
                  </a:cxn>
                  <a:cxn ang="0">
                    <a:pos x="66" y="18"/>
                  </a:cxn>
                  <a:cxn ang="0">
                    <a:pos x="40" y="8"/>
                  </a:cxn>
                  <a:cxn ang="0">
                    <a:pos x="20" y="1"/>
                  </a:cxn>
                  <a:cxn ang="0">
                    <a:pos x="5" y="0"/>
                  </a:cxn>
                  <a:cxn ang="0">
                    <a:pos x="11" y="8"/>
                  </a:cxn>
                  <a:cxn ang="0">
                    <a:pos x="36" y="20"/>
                  </a:cxn>
                  <a:cxn ang="0">
                    <a:pos x="60" y="31"/>
                  </a:cxn>
                  <a:cxn ang="0">
                    <a:pos x="86" y="44"/>
                  </a:cxn>
                  <a:cxn ang="0">
                    <a:pos x="113" y="57"/>
                  </a:cxn>
                  <a:cxn ang="0">
                    <a:pos x="139" y="71"/>
                  </a:cxn>
                  <a:cxn ang="0">
                    <a:pos x="165" y="88"/>
                  </a:cxn>
                  <a:cxn ang="0">
                    <a:pos x="188" y="106"/>
                  </a:cxn>
                </a:cxnLst>
                <a:rect l="0" t="0" r="r" b="b"/>
                <a:pathLst>
                  <a:path w="245" h="310">
                    <a:moveTo>
                      <a:pt x="200" y="116"/>
                    </a:moveTo>
                    <a:lnTo>
                      <a:pt x="208" y="124"/>
                    </a:lnTo>
                    <a:lnTo>
                      <a:pt x="214" y="133"/>
                    </a:lnTo>
                    <a:lnTo>
                      <a:pt x="220" y="144"/>
                    </a:lnTo>
                    <a:lnTo>
                      <a:pt x="223" y="154"/>
                    </a:lnTo>
                    <a:lnTo>
                      <a:pt x="226" y="164"/>
                    </a:lnTo>
                    <a:lnTo>
                      <a:pt x="224" y="176"/>
                    </a:lnTo>
                    <a:lnTo>
                      <a:pt x="222" y="187"/>
                    </a:lnTo>
                    <a:lnTo>
                      <a:pt x="216" y="198"/>
                    </a:lnTo>
                    <a:lnTo>
                      <a:pt x="208" y="209"/>
                    </a:lnTo>
                    <a:lnTo>
                      <a:pt x="199" y="219"/>
                    </a:lnTo>
                    <a:lnTo>
                      <a:pt x="188" y="229"/>
                    </a:lnTo>
                    <a:lnTo>
                      <a:pt x="177" y="238"/>
                    </a:lnTo>
                    <a:lnTo>
                      <a:pt x="166" y="246"/>
                    </a:lnTo>
                    <a:lnTo>
                      <a:pt x="154" y="255"/>
                    </a:lnTo>
                    <a:lnTo>
                      <a:pt x="142" y="264"/>
                    </a:lnTo>
                    <a:lnTo>
                      <a:pt x="132" y="275"/>
                    </a:lnTo>
                    <a:lnTo>
                      <a:pt x="128" y="278"/>
                    </a:lnTo>
                    <a:lnTo>
                      <a:pt x="126" y="283"/>
                    </a:lnTo>
                    <a:lnTo>
                      <a:pt x="124" y="287"/>
                    </a:lnTo>
                    <a:lnTo>
                      <a:pt x="121" y="292"/>
                    </a:lnTo>
                    <a:lnTo>
                      <a:pt x="120" y="296"/>
                    </a:lnTo>
                    <a:lnTo>
                      <a:pt x="120" y="301"/>
                    </a:lnTo>
                    <a:lnTo>
                      <a:pt x="122" y="306"/>
                    </a:lnTo>
                    <a:lnTo>
                      <a:pt x="126" y="309"/>
                    </a:lnTo>
                    <a:lnTo>
                      <a:pt x="131" y="310"/>
                    </a:lnTo>
                    <a:lnTo>
                      <a:pt x="135" y="310"/>
                    </a:lnTo>
                    <a:lnTo>
                      <a:pt x="139" y="309"/>
                    </a:lnTo>
                    <a:lnTo>
                      <a:pt x="142" y="306"/>
                    </a:lnTo>
                    <a:lnTo>
                      <a:pt x="154" y="292"/>
                    </a:lnTo>
                    <a:lnTo>
                      <a:pt x="167" y="280"/>
                    </a:lnTo>
                    <a:lnTo>
                      <a:pt x="180" y="269"/>
                    </a:lnTo>
                    <a:lnTo>
                      <a:pt x="194" y="257"/>
                    </a:lnTo>
                    <a:lnTo>
                      <a:pt x="207" y="246"/>
                    </a:lnTo>
                    <a:lnTo>
                      <a:pt x="220" y="233"/>
                    </a:lnTo>
                    <a:lnTo>
                      <a:pt x="230" y="219"/>
                    </a:lnTo>
                    <a:lnTo>
                      <a:pt x="238" y="204"/>
                    </a:lnTo>
                    <a:lnTo>
                      <a:pt x="244" y="186"/>
                    </a:lnTo>
                    <a:lnTo>
                      <a:pt x="245" y="169"/>
                    </a:lnTo>
                    <a:lnTo>
                      <a:pt x="243" y="152"/>
                    </a:lnTo>
                    <a:lnTo>
                      <a:pt x="237" y="134"/>
                    </a:lnTo>
                    <a:lnTo>
                      <a:pt x="228" y="119"/>
                    </a:lnTo>
                    <a:lnTo>
                      <a:pt x="217" y="105"/>
                    </a:lnTo>
                    <a:lnTo>
                      <a:pt x="203" y="93"/>
                    </a:lnTo>
                    <a:lnTo>
                      <a:pt x="188" y="83"/>
                    </a:lnTo>
                    <a:lnTo>
                      <a:pt x="176" y="76"/>
                    </a:lnTo>
                    <a:lnTo>
                      <a:pt x="163" y="69"/>
                    </a:lnTo>
                    <a:lnTo>
                      <a:pt x="151" y="61"/>
                    </a:lnTo>
                    <a:lnTo>
                      <a:pt x="136" y="54"/>
                    </a:lnTo>
                    <a:lnTo>
                      <a:pt x="122" y="46"/>
                    </a:lnTo>
                    <a:lnTo>
                      <a:pt x="107" y="39"/>
                    </a:lnTo>
                    <a:lnTo>
                      <a:pt x="93" y="31"/>
                    </a:lnTo>
                    <a:lnTo>
                      <a:pt x="79" y="24"/>
                    </a:lnTo>
                    <a:lnTo>
                      <a:pt x="66" y="18"/>
                    </a:lnTo>
                    <a:lnTo>
                      <a:pt x="53" y="13"/>
                    </a:lnTo>
                    <a:lnTo>
                      <a:pt x="40" y="8"/>
                    </a:lnTo>
                    <a:lnTo>
                      <a:pt x="30" y="5"/>
                    </a:lnTo>
                    <a:lnTo>
                      <a:pt x="20" y="1"/>
                    </a:lnTo>
                    <a:lnTo>
                      <a:pt x="12" y="0"/>
                    </a:lnTo>
                    <a:lnTo>
                      <a:pt x="5" y="0"/>
                    </a:lnTo>
                    <a:lnTo>
                      <a:pt x="0" y="2"/>
                    </a:lnTo>
                    <a:lnTo>
                      <a:pt x="11" y="8"/>
                    </a:lnTo>
                    <a:lnTo>
                      <a:pt x="23" y="14"/>
                    </a:lnTo>
                    <a:lnTo>
                      <a:pt x="36" y="20"/>
                    </a:lnTo>
                    <a:lnTo>
                      <a:pt x="47" y="25"/>
                    </a:lnTo>
                    <a:lnTo>
                      <a:pt x="60" y="31"/>
                    </a:lnTo>
                    <a:lnTo>
                      <a:pt x="73" y="37"/>
                    </a:lnTo>
                    <a:lnTo>
                      <a:pt x="86" y="44"/>
                    </a:lnTo>
                    <a:lnTo>
                      <a:pt x="99" y="51"/>
                    </a:lnTo>
                    <a:lnTo>
                      <a:pt x="113" y="57"/>
                    </a:lnTo>
                    <a:lnTo>
                      <a:pt x="126" y="64"/>
                    </a:lnTo>
                    <a:lnTo>
                      <a:pt x="139" y="71"/>
                    </a:lnTo>
                    <a:lnTo>
                      <a:pt x="152" y="79"/>
                    </a:lnTo>
                    <a:lnTo>
                      <a:pt x="165" y="88"/>
                    </a:lnTo>
                    <a:lnTo>
                      <a:pt x="176" y="96"/>
                    </a:lnTo>
                    <a:lnTo>
                      <a:pt x="188" y="106"/>
                    </a:lnTo>
                    <a:lnTo>
                      <a:pt x="200" y="1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</p:grpSp>
        <p:sp>
          <p:nvSpPr>
            <p:cNvPr id="57" name="Line 556"/>
            <p:cNvSpPr>
              <a:spLocks noChangeShapeType="1"/>
            </p:cNvSpPr>
            <p:nvPr/>
          </p:nvSpPr>
          <p:spPr bwMode="auto">
            <a:xfrm>
              <a:off x="4097" y="3373"/>
              <a:ext cx="317" cy="17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58" name="Line 557"/>
            <p:cNvSpPr>
              <a:spLocks noChangeShapeType="1"/>
            </p:cNvSpPr>
            <p:nvPr/>
          </p:nvSpPr>
          <p:spPr bwMode="auto">
            <a:xfrm>
              <a:off x="3750" y="3332"/>
              <a:ext cx="5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grpSp>
          <p:nvGrpSpPr>
            <p:cNvPr id="59" name="Group 558"/>
            <p:cNvGrpSpPr>
              <a:grpSpLocks/>
            </p:cNvGrpSpPr>
            <p:nvPr/>
          </p:nvGrpSpPr>
          <p:grpSpPr bwMode="auto">
            <a:xfrm>
              <a:off x="4995" y="3375"/>
              <a:ext cx="131" cy="260"/>
              <a:chOff x="4180" y="783"/>
              <a:chExt cx="150" cy="307"/>
            </a:xfrm>
          </p:grpSpPr>
          <p:sp>
            <p:nvSpPr>
              <p:cNvPr id="76" name="AutoShape 559"/>
              <p:cNvSpPr>
                <a:spLocks noChangeArrowheads="1"/>
              </p:cNvSpPr>
              <p:nvPr/>
            </p:nvSpPr>
            <p:spPr bwMode="auto">
              <a:xfrm>
                <a:off x="4180" y="1019"/>
                <a:ext cx="150" cy="71"/>
              </a:xfrm>
              <a:prstGeom prst="parallelogram">
                <a:avLst>
                  <a:gd name="adj" fmla="val 81387"/>
                </a:avLst>
              </a:prstGeom>
              <a:solidFill>
                <a:srgbClr val="33CCCC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77" name="Rectangle 560"/>
              <p:cNvSpPr>
                <a:spLocks noChangeArrowheads="1"/>
              </p:cNvSpPr>
              <p:nvPr/>
            </p:nvSpPr>
            <p:spPr bwMode="auto">
              <a:xfrm>
                <a:off x="4256" y="785"/>
                <a:ext cx="69" cy="236"/>
              </a:xfrm>
              <a:prstGeom prst="rect">
                <a:avLst/>
              </a:prstGeom>
              <a:solidFill>
                <a:srgbClr val="33CCCC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78" name="Rectangle 561"/>
              <p:cNvSpPr>
                <a:spLocks noChangeArrowheads="1"/>
              </p:cNvSpPr>
              <p:nvPr/>
            </p:nvSpPr>
            <p:spPr bwMode="auto">
              <a:xfrm>
                <a:off x="4181" y="852"/>
                <a:ext cx="95" cy="236"/>
              </a:xfrm>
              <a:prstGeom prst="rect">
                <a:avLst/>
              </a:prstGeom>
              <a:solidFill>
                <a:srgbClr val="33CC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79" name="AutoShape 562"/>
              <p:cNvSpPr>
                <a:spLocks noChangeArrowheads="1"/>
              </p:cNvSpPr>
              <p:nvPr/>
            </p:nvSpPr>
            <p:spPr bwMode="auto">
              <a:xfrm>
                <a:off x="4180" y="783"/>
                <a:ext cx="150" cy="71"/>
              </a:xfrm>
              <a:prstGeom prst="parallelogram">
                <a:avLst>
                  <a:gd name="adj" fmla="val 81387"/>
                </a:avLst>
              </a:prstGeom>
              <a:solidFill>
                <a:srgbClr val="33CC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80" name="Line 563"/>
              <p:cNvSpPr>
                <a:spLocks noChangeShapeType="1"/>
              </p:cNvSpPr>
              <p:nvPr/>
            </p:nvSpPr>
            <p:spPr bwMode="auto">
              <a:xfrm>
                <a:off x="4330" y="788"/>
                <a:ext cx="0" cy="23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81" name="Line 564"/>
              <p:cNvSpPr>
                <a:spLocks noChangeShapeType="1"/>
              </p:cNvSpPr>
              <p:nvPr/>
            </p:nvSpPr>
            <p:spPr bwMode="auto">
              <a:xfrm flipH="1">
                <a:off x="4276" y="1019"/>
                <a:ext cx="54" cy="6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82" name="Rectangle 565"/>
              <p:cNvSpPr>
                <a:spLocks noChangeArrowheads="1"/>
              </p:cNvSpPr>
              <p:nvPr/>
            </p:nvSpPr>
            <p:spPr bwMode="auto">
              <a:xfrm>
                <a:off x="4193" y="883"/>
                <a:ext cx="63" cy="136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83" name="Rectangle 566"/>
              <p:cNvSpPr>
                <a:spLocks noChangeArrowheads="1"/>
              </p:cNvSpPr>
              <p:nvPr/>
            </p:nvSpPr>
            <p:spPr bwMode="auto">
              <a:xfrm>
                <a:off x="4202" y="924"/>
                <a:ext cx="48" cy="48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</p:grpSp>
        <p:sp>
          <p:nvSpPr>
            <p:cNvPr id="60" name="Line 567"/>
            <p:cNvSpPr>
              <a:spLocks noChangeShapeType="1"/>
            </p:cNvSpPr>
            <p:nvPr/>
          </p:nvSpPr>
          <p:spPr bwMode="auto">
            <a:xfrm flipH="1">
              <a:off x="3806" y="2401"/>
              <a:ext cx="2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61" name="Line 568"/>
            <p:cNvSpPr>
              <a:spLocks noChangeShapeType="1"/>
            </p:cNvSpPr>
            <p:nvPr/>
          </p:nvSpPr>
          <p:spPr bwMode="auto">
            <a:xfrm flipV="1">
              <a:off x="4623" y="1760"/>
              <a:ext cx="78" cy="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62" name="Line 569"/>
            <p:cNvSpPr>
              <a:spLocks noChangeShapeType="1"/>
            </p:cNvSpPr>
            <p:nvPr/>
          </p:nvSpPr>
          <p:spPr bwMode="auto">
            <a:xfrm>
              <a:off x="4514" y="1869"/>
              <a:ext cx="0" cy="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63" name="Line 570"/>
            <p:cNvSpPr>
              <a:spLocks noChangeShapeType="1"/>
            </p:cNvSpPr>
            <p:nvPr/>
          </p:nvSpPr>
          <p:spPr bwMode="auto">
            <a:xfrm flipV="1">
              <a:off x="4630" y="1804"/>
              <a:ext cx="166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64" name="Line 571"/>
            <p:cNvSpPr>
              <a:spLocks noChangeShapeType="1"/>
            </p:cNvSpPr>
            <p:nvPr/>
          </p:nvSpPr>
          <p:spPr bwMode="auto">
            <a:xfrm>
              <a:off x="4852" y="1803"/>
              <a:ext cx="0" cy="1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65" name="Line 572"/>
            <p:cNvSpPr>
              <a:spLocks noChangeShapeType="1"/>
            </p:cNvSpPr>
            <p:nvPr/>
          </p:nvSpPr>
          <p:spPr bwMode="auto">
            <a:xfrm>
              <a:off x="4634" y="1996"/>
              <a:ext cx="11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66" name="Line 573"/>
            <p:cNvSpPr>
              <a:spLocks noChangeShapeType="1"/>
            </p:cNvSpPr>
            <p:nvPr/>
          </p:nvSpPr>
          <p:spPr bwMode="auto">
            <a:xfrm flipV="1">
              <a:off x="3560" y="2542"/>
              <a:ext cx="106" cy="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67" name="Line 574"/>
            <p:cNvSpPr>
              <a:spLocks noChangeShapeType="1"/>
            </p:cNvSpPr>
            <p:nvPr/>
          </p:nvSpPr>
          <p:spPr bwMode="auto">
            <a:xfrm flipV="1">
              <a:off x="4895" y="1614"/>
              <a:ext cx="150" cy="10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68" name="Line 575"/>
            <p:cNvSpPr>
              <a:spLocks noChangeShapeType="1"/>
            </p:cNvSpPr>
            <p:nvPr/>
          </p:nvSpPr>
          <p:spPr bwMode="auto">
            <a:xfrm>
              <a:off x="4983" y="1990"/>
              <a:ext cx="1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69" name="Line 576"/>
            <p:cNvSpPr>
              <a:spLocks noChangeShapeType="1"/>
            </p:cNvSpPr>
            <p:nvPr/>
          </p:nvSpPr>
          <p:spPr bwMode="auto">
            <a:xfrm flipH="1">
              <a:off x="4445" y="2038"/>
              <a:ext cx="62" cy="4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70" name="Line 577"/>
            <p:cNvSpPr>
              <a:spLocks noChangeShapeType="1"/>
            </p:cNvSpPr>
            <p:nvPr/>
          </p:nvSpPr>
          <p:spPr bwMode="auto">
            <a:xfrm flipH="1">
              <a:off x="4817" y="2038"/>
              <a:ext cx="70" cy="45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71" name="Text Box 578"/>
            <p:cNvSpPr txBox="1">
              <a:spLocks noChangeArrowheads="1"/>
            </p:cNvSpPr>
            <p:nvPr/>
          </p:nvSpPr>
          <p:spPr bwMode="auto">
            <a:xfrm>
              <a:off x="3229" y="2006"/>
              <a:ext cx="108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800">
                  <a:latin typeface="Comic Sans MS" pitchFamily="66" charset="0"/>
                </a:rPr>
                <a:t>Home network</a:t>
              </a:r>
            </a:p>
          </p:txBody>
        </p:sp>
        <p:sp>
          <p:nvSpPr>
            <p:cNvPr id="72" name="Text Box 579"/>
            <p:cNvSpPr txBox="1">
              <a:spLocks noChangeArrowheads="1"/>
            </p:cNvSpPr>
            <p:nvPr/>
          </p:nvSpPr>
          <p:spPr bwMode="auto">
            <a:xfrm>
              <a:off x="3515" y="2852"/>
              <a:ext cx="155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800">
                  <a:latin typeface="Comic Sans MS" pitchFamily="66" charset="0"/>
                </a:rPr>
                <a:t>Institutional network</a:t>
              </a:r>
            </a:p>
          </p:txBody>
        </p:sp>
        <p:sp>
          <p:nvSpPr>
            <p:cNvPr id="73" name="Text Box 580"/>
            <p:cNvSpPr txBox="1">
              <a:spLocks noChangeArrowheads="1"/>
            </p:cNvSpPr>
            <p:nvPr/>
          </p:nvSpPr>
          <p:spPr bwMode="auto">
            <a:xfrm>
              <a:off x="3234" y="1065"/>
              <a:ext cx="114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800">
                  <a:latin typeface="Comic Sans MS" pitchFamily="66" charset="0"/>
                </a:rPr>
                <a:t>Mobile network</a:t>
              </a:r>
            </a:p>
          </p:txBody>
        </p:sp>
        <p:sp>
          <p:nvSpPr>
            <p:cNvPr id="74" name="Text Box 581"/>
            <p:cNvSpPr txBox="1">
              <a:spLocks noChangeArrowheads="1"/>
            </p:cNvSpPr>
            <p:nvPr/>
          </p:nvSpPr>
          <p:spPr bwMode="auto">
            <a:xfrm>
              <a:off x="4369" y="1368"/>
              <a:ext cx="82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800">
                  <a:latin typeface="Comic Sans MS" pitchFamily="66" charset="0"/>
                </a:rPr>
                <a:t>Global ISP</a:t>
              </a:r>
            </a:p>
          </p:txBody>
        </p:sp>
        <p:sp>
          <p:nvSpPr>
            <p:cNvPr id="75" name="Text Box 582"/>
            <p:cNvSpPr txBox="1">
              <a:spLocks noChangeArrowheads="1"/>
            </p:cNvSpPr>
            <p:nvPr/>
          </p:nvSpPr>
          <p:spPr bwMode="auto">
            <a:xfrm>
              <a:off x="4240" y="2240"/>
              <a:ext cx="96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800">
                  <a:latin typeface="Comic Sans MS" pitchFamily="66" charset="0"/>
                </a:rPr>
                <a:t>Regional ISP</a:t>
              </a:r>
            </a:p>
          </p:txBody>
        </p:sp>
      </p:grpSp>
      <p:sp>
        <p:nvSpPr>
          <p:cNvPr id="326" name="Rectangle 325"/>
          <p:cNvSpPr/>
          <p:nvPr/>
        </p:nvSpPr>
        <p:spPr>
          <a:xfrm>
            <a:off x="1571604" y="428604"/>
            <a:ext cx="59293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 closer look at network structure:</a:t>
            </a:r>
            <a:endParaRPr lang="th-TH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Content Placeholder 3" descr="15-9-2552 11-25-30.pn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43063" y="1500188"/>
            <a:ext cx="6442075" cy="3805237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rgbClr val="FF0000"/>
                </a:solidFill>
              </a:rPr>
              <a:t>Packet Tracer</a:t>
            </a:r>
            <a:endParaRPr lang="th-TH" dirty="0">
              <a:solidFill>
                <a:srgbClr val="FF0000"/>
              </a:solidFill>
            </a:endParaRPr>
          </a:p>
        </p:txBody>
      </p:sp>
      <p:cxnSp>
        <p:nvCxnSpPr>
          <p:cNvPr id="5" name="Straight Arrow Connector 4"/>
          <p:cNvCxnSpPr>
            <a:stCxn id="6" idx="0"/>
          </p:cNvCxnSpPr>
          <p:nvPr/>
        </p:nvCxnSpPr>
        <p:spPr>
          <a:xfrm rot="5400000" flipH="1" flipV="1">
            <a:off x="1107282" y="4964906"/>
            <a:ext cx="785812" cy="71437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142875" y="5715000"/>
            <a:ext cx="2000250" cy="4286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กลุ่มของอุปกรณ์ทั้งหมด</a:t>
            </a:r>
          </a:p>
        </p:txBody>
      </p:sp>
      <p:cxnSp>
        <p:nvCxnSpPr>
          <p:cNvPr id="9" name="Straight Arrow Connector 8"/>
          <p:cNvCxnSpPr>
            <a:stCxn id="10" idx="0"/>
          </p:cNvCxnSpPr>
          <p:nvPr/>
        </p:nvCxnSpPr>
        <p:spPr>
          <a:xfrm rot="16200000" flipV="1">
            <a:off x="2267744" y="5090319"/>
            <a:ext cx="1071562" cy="7493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2286000" y="6000750"/>
            <a:ext cx="1785938" cy="3571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กลุ่มของสายส่งข้อมูล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 rot="16200000" flipV="1">
            <a:off x="4125913" y="2803525"/>
            <a:ext cx="642937" cy="175101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16200000" flipV="1">
            <a:off x="4714876" y="3571875"/>
            <a:ext cx="571500" cy="14287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>
                <a:solidFill>
                  <a:srgbClr val="FF0000"/>
                </a:solidFill>
              </a:rPr>
              <a:t> Switch</a:t>
            </a:r>
            <a:endParaRPr lang="th-TH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00175"/>
            <a:ext cx="9001156" cy="2357454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Switch </a:t>
            </a:r>
            <a:r>
              <a:rPr lang="th-TH" dirty="0" smtClean="0"/>
              <a:t>ทำงานระดับเลเยอร์สองจะทำงานเกี่ยวกับค่า </a:t>
            </a:r>
            <a:r>
              <a:rPr lang="en-US" dirty="0" smtClean="0"/>
              <a:t>Mac address</a:t>
            </a:r>
          </a:p>
          <a:p>
            <a:pPr>
              <a:buNone/>
            </a:pPr>
            <a:endParaRPr lang="th-TH" dirty="0"/>
          </a:p>
        </p:txBody>
      </p:sp>
      <p:pic>
        <p:nvPicPr>
          <p:cNvPr id="4" name="Picture 4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2571744"/>
            <a:ext cx="150344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572132" y="2643183"/>
            <a:ext cx="33575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>
                <a:solidFill>
                  <a:srgbClr val="FF0000"/>
                </a:solidFill>
              </a:rPr>
              <a:t>&lt;&lt;&lt;&lt;&lt;</a:t>
            </a:r>
            <a:r>
              <a:rPr lang="th-TH" b="1" u="sng" dirty="0" smtClean="0">
                <a:solidFill>
                  <a:srgbClr val="FF0000"/>
                </a:solidFill>
              </a:rPr>
              <a:t>จะมี สัญลักษณ์ดังนี้</a:t>
            </a:r>
          </a:p>
          <a:p>
            <a:endParaRPr lang="th-TH" b="1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2928926" y="3286124"/>
            <a:ext cx="3214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เป็นสัญลักษณ์ของ</a:t>
            </a:r>
            <a:r>
              <a:rPr lang="en-US" dirty="0" smtClean="0"/>
              <a:t>Cisco</a:t>
            </a:r>
            <a:endParaRPr lang="th-TH" dirty="0"/>
          </a:p>
        </p:txBody>
      </p:sp>
      <p:sp>
        <p:nvSpPr>
          <p:cNvPr id="7" name="TextBox 6"/>
          <p:cNvSpPr txBox="1"/>
          <p:nvPr/>
        </p:nvSpPr>
        <p:spPr>
          <a:xfrm>
            <a:off x="285720" y="4286256"/>
            <a:ext cx="8858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Switch</a:t>
            </a:r>
            <a:r>
              <a:rPr lang="en-US" dirty="0" smtClean="0"/>
              <a:t> </a:t>
            </a:r>
            <a:r>
              <a:rPr lang="th-TH" dirty="0" smtClean="0"/>
              <a:t>จะเก็บค่า</a:t>
            </a:r>
            <a:r>
              <a:rPr lang="en-US" dirty="0" smtClean="0"/>
              <a:t> Mac address</a:t>
            </a:r>
            <a:r>
              <a:rPr lang="th-TH" dirty="0" smtClean="0"/>
              <a:t> ไว้ ในตัว</a:t>
            </a:r>
            <a:r>
              <a:rPr lang="en-US" dirty="0" smtClean="0"/>
              <a:t> </a:t>
            </a:r>
            <a:r>
              <a:rPr lang="en-US" dirty="0">
                <a:solidFill>
                  <a:srgbClr val="FF0000"/>
                </a:solidFill>
              </a:rPr>
              <a:t>S</a:t>
            </a:r>
            <a:r>
              <a:rPr lang="en-US" dirty="0" smtClean="0">
                <a:solidFill>
                  <a:srgbClr val="FF0000"/>
                </a:solidFill>
              </a:rPr>
              <a:t>witch</a:t>
            </a:r>
            <a:r>
              <a:rPr lang="en-US" dirty="0" smtClean="0"/>
              <a:t> </a:t>
            </a:r>
            <a:r>
              <a:rPr lang="th-TH" dirty="0" smtClean="0"/>
              <a:t>เรียกว่า </a:t>
            </a:r>
            <a:r>
              <a:rPr lang="en-US" dirty="0" smtClean="0"/>
              <a:t>Mac Address</a:t>
            </a:r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11" descr="15-9-2552 23-26-49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500063"/>
            <a:ext cx="8072438" cy="605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Switch</a:t>
            </a:r>
            <a:endParaRPr lang="th-TH" dirty="0"/>
          </a:p>
        </p:txBody>
      </p:sp>
      <p:sp>
        <p:nvSpPr>
          <p:cNvPr id="5" name="Rectangle 4"/>
          <p:cNvSpPr/>
          <p:nvPr/>
        </p:nvSpPr>
        <p:spPr>
          <a:xfrm>
            <a:off x="857250" y="5929313"/>
            <a:ext cx="3286125" cy="50006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Broadcast Domain</a:t>
            </a:r>
            <a:endParaRPr lang="th-TH" sz="2000" dirty="0"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eaLnBrk="1" hangingPunct="1">
              <a:buFont typeface="Wingdings 3" pitchFamily="18" charset="2"/>
              <a:buNone/>
            </a:pPr>
            <a:r>
              <a:rPr lang="en-US" b="1" dirty="0" smtClean="0">
                <a:cs typeface="Cordia New" pitchFamily="34" charset="-34"/>
              </a:rPr>
              <a:t>Q : </a:t>
            </a:r>
            <a:r>
              <a:rPr lang="th-TH" b="1" dirty="0" smtClean="0"/>
              <a:t>แล้วข้อมูลในตารางนั้นมาจากไหน</a:t>
            </a:r>
            <a:r>
              <a:rPr lang="en-US" b="1" dirty="0" smtClean="0">
                <a:cs typeface="Cordia New" pitchFamily="34" charset="-34"/>
              </a:rPr>
              <a:t>? </a:t>
            </a:r>
            <a:r>
              <a:rPr lang="th-TH" b="1" dirty="0" smtClean="0"/>
              <a:t>สวิตช์รู้ได้ไงว่า </a:t>
            </a:r>
            <a:r>
              <a:rPr lang="en-US" b="1" dirty="0" err="1" smtClean="0">
                <a:cs typeface="Cordia New" pitchFamily="34" charset="-34"/>
              </a:rPr>
              <a:t>mac</a:t>
            </a:r>
            <a:r>
              <a:rPr lang="en-US" b="1" dirty="0" smtClean="0">
                <a:cs typeface="Cordia New" pitchFamily="34" charset="-34"/>
              </a:rPr>
              <a:t> </a:t>
            </a:r>
            <a:r>
              <a:rPr lang="th-TH" b="1" dirty="0" smtClean="0"/>
              <a:t>ไหนอยู่พอร์ตไหน</a:t>
            </a:r>
            <a:r>
              <a:rPr lang="en-US" b="1" dirty="0" smtClean="0">
                <a:cs typeface="Cordia New" pitchFamily="34" charset="-34"/>
              </a:rPr>
              <a:t>?</a:t>
            </a:r>
            <a:endParaRPr lang="th-TH" b="1" dirty="0" smtClean="0"/>
          </a:p>
          <a:p>
            <a:pPr eaLnBrk="1" hangingPunct="1">
              <a:buFont typeface="Wingdings 3" pitchFamily="18" charset="2"/>
              <a:buNone/>
            </a:pPr>
            <a:r>
              <a:rPr lang="en-US" b="1" dirty="0" smtClean="0">
                <a:cs typeface="Cordia New" pitchFamily="34" charset="-34"/>
              </a:rPr>
              <a:t>A : </a:t>
            </a:r>
            <a:r>
              <a:rPr lang="th-TH" b="1" dirty="0" smtClean="0"/>
              <a:t>สวิตช์จะต้องเริ่มเรียนรู้ค่า </a:t>
            </a:r>
            <a:r>
              <a:rPr lang="en-US" b="1" dirty="0" smtClean="0">
                <a:cs typeface="Cordia New" pitchFamily="34" charset="-34"/>
              </a:rPr>
              <a:t>MAC address </a:t>
            </a:r>
            <a:r>
              <a:rPr lang="th-TH" b="1" dirty="0" smtClean="0"/>
              <a:t>ก่อน จึงจะนำข้อมูลไปใส่</a:t>
            </a:r>
          </a:p>
          <a:p>
            <a:pPr eaLnBrk="1" hangingPunct="1">
              <a:buFont typeface="Wingdings 3" pitchFamily="18" charset="2"/>
              <a:buNone/>
            </a:pPr>
            <a:r>
              <a:rPr lang="th-TH" b="1" dirty="0" smtClean="0"/>
              <a:t>ในตาราง </a:t>
            </a:r>
          </a:p>
          <a:p>
            <a:pPr eaLnBrk="1" hangingPunct="1">
              <a:buFont typeface="Wingdings 3" pitchFamily="18" charset="2"/>
              <a:buNone/>
            </a:pPr>
            <a:endParaRPr lang="en-US" b="1" dirty="0" smtClean="0">
              <a:cs typeface="Cordia New" pitchFamily="34" charset="-34"/>
            </a:endParaRPr>
          </a:p>
          <a:p>
            <a:pPr eaLnBrk="1" hangingPunct="1">
              <a:buFont typeface="Wingdings 3" pitchFamily="18" charset="2"/>
              <a:buNone/>
            </a:pPr>
            <a:r>
              <a:rPr lang="en-US" b="1" dirty="0" smtClean="0">
                <a:cs typeface="Cordia New" pitchFamily="34" charset="-34"/>
              </a:rPr>
              <a:t>Q : </a:t>
            </a:r>
            <a:r>
              <a:rPr lang="th-TH" b="1" dirty="0" smtClean="0"/>
              <a:t>เริ่มต้นเรียนรู้ยังไง</a:t>
            </a:r>
            <a:r>
              <a:rPr lang="en-US" b="1" dirty="0" smtClean="0">
                <a:cs typeface="Cordia New" pitchFamily="34" charset="-34"/>
              </a:rPr>
              <a:t>?</a:t>
            </a:r>
            <a:endParaRPr lang="th-TH" b="1" dirty="0" smtClean="0"/>
          </a:p>
          <a:p>
            <a:pPr eaLnBrk="1" hangingPunct="1">
              <a:buFont typeface="Wingdings 3" pitchFamily="18" charset="2"/>
              <a:buNone/>
            </a:pPr>
            <a:r>
              <a:rPr lang="en-US" b="1" dirty="0" smtClean="0">
                <a:cs typeface="Cordia New" pitchFamily="34" charset="-34"/>
              </a:rPr>
              <a:t>A : </a:t>
            </a:r>
            <a:r>
              <a:rPr lang="th-TH" b="1" dirty="0" smtClean="0"/>
              <a:t>ในครั้งแรกที่สวิตช์เริ่มทำงานหรือบูตเครื่อง ย่อมไม่มีค่าใดๆในตาราง </a:t>
            </a:r>
            <a:r>
              <a:rPr lang="en-US" b="1" dirty="0" smtClean="0">
                <a:cs typeface="Cordia New" pitchFamily="34" charset="-34"/>
              </a:rPr>
              <a:t>MAC</a:t>
            </a:r>
          </a:p>
          <a:p>
            <a:pPr eaLnBrk="1" hangingPunct="1">
              <a:buFont typeface="Wingdings 3" pitchFamily="18" charset="2"/>
              <a:buNone/>
            </a:pPr>
            <a:r>
              <a:rPr lang="th-TH" b="1" dirty="0" smtClean="0"/>
              <a:t>เลย และเมื่อมีคนต้องการส่งข้อมูลโดยผ่านสวิตช์ สวิตช์ในตอนนั้นซึ่งไม่มีค่าใดๆใน</a:t>
            </a:r>
          </a:p>
          <a:p>
            <a:pPr eaLnBrk="1" hangingPunct="1">
              <a:buFont typeface="Wingdings 3" pitchFamily="18" charset="2"/>
              <a:buNone/>
            </a:pPr>
            <a:r>
              <a:rPr lang="th-TH" b="1" dirty="0" smtClean="0"/>
              <a:t>ตาราง จึงทำการส่งข้อมูลออกไปทุกพอร์ต และรอคำตอบกลับมา เพื่อบันทึกค่านั้นลง</a:t>
            </a:r>
          </a:p>
          <a:p>
            <a:pPr eaLnBrk="1" hangingPunct="1">
              <a:buFont typeface="Wingdings 3" pitchFamily="18" charset="2"/>
              <a:buNone/>
            </a:pPr>
            <a:r>
              <a:rPr lang="th-TH" b="1" dirty="0" smtClean="0"/>
              <a:t>ตาราง</a:t>
            </a:r>
            <a:endParaRPr lang="en-US" b="1" dirty="0" smtClean="0">
              <a:cs typeface="Cordia New" pitchFamily="34" charset="-3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rgbClr val="FF0000"/>
                </a:solidFill>
              </a:rPr>
              <a:t>Switch</a:t>
            </a:r>
            <a:endParaRPr lang="th-TH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11" descr="15-9-2552 23-26-49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500042"/>
            <a:ext cx="6194108" cy="4643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Switch</a:t>
            </a:r>
            <a:endParaRPr lang="th-TH" dirty="0"/>
          </a:p>
        </p:txBody>
      </p:sp>
      <p:sp>
        <p:nvSpPr>
          <p:cNvPr id="5" name="Rectangle 4"/>
          <p:cNvSpPr/>
          <p:nvPr/>
        </p:nvSpPr>
        <p:spPr>
          <a:xfrm>
            <a:off x="1571604" y="1428736"/>
            <a:ext cx="3286125" cy="50006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Broadcast Domain</a:t>
            </a:r>
            <a:endParaRPr lang="th-TH" sz="2000" dirty="0">
              <a:latin typeface="Browallia New" pitchFamily="34" charset="-34"/>
              <a:cs typeface="Browallia New" pitchFamily="34" charset="-34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214282" y="3429000"/>
          <a:ext cx="4714908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7454"/>
                <a:gridCol w="2357454"/>
              </a:tblGrid>
              <a:tr h="375284">
                <a:tc>
                  <a:txBody>
                    <a:bodyPr/>
                    <a:lstStyle/>
                    <a:p>
                      <a:r>
                        <a:rPr lang="en-US" dirty="0" smtClean="0"/>
                        <a:t>MAC</a:t>
                      </a:r>
                      <a:r>
                        <a:rPr lang="en-US" baseline="0" dirty="0" smtClean="0"/>
                        <a:t> Address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Port</a:t>
                      </a:r>
                      <a:endParaRPr lang="th-TH" dirty="0"/>
                    </a:p>
                  </a:txBody>
                  <a:tcPr/>
                </a:tc>
              </a:tr>
              <a:tr h="494347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Browallia New" pitchFamily="34" charset="-34"/>
                          <a:cs typeface="Browallia New" pitchFamily="34" charset="-34"/>
                        </a:rPr>
                        <a:t>AAAA:BBBB:0001</a:t>
                      </a:r>
                      <a:endParaRPr lang="th-TH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Browallia New" pitchFamily="34" charset="-34"/>
                          <a:cs typeface="Browallia New" pitchFamily="34" charset="-34"/>
                        </a:rPr>
                        <a:t>Fa</a:t>
                      </a:r>
                      <a:r>
                        <a:rPr lang="en-US" dirty="0" smtClean="0">
                          <a:latin typeface="Browallia New" pitchFamily="34" charset="-34"/>
                          <a:cs typeface="Browallia New" pitchFamily="34" charset="-34"/>
                        </a:rPr>
                        <a:t> 0/1</a:t>
                      </a:r>
                      <a:endParaRPr lang="th-TH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/>
                </a:tc>
              </a:tr>
              <a:tr h="4943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Browallia New" pitchFamily="34" charset="-34"/>
                          <a:cs typeface="Browallia New" pitchFamily="34" charset="-34"/>
                        </a:rPr>
                        <a:t>AAAA:BBBB:0002</a:t>
                      </a:r>
                      <a:endParaRPr lang="th-TH" dirty="0" smtClean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latin typeface="Browallia New" pitchFamily="34" charset="-34"/>
                          <a:cs typeface="Browallia New" pitchFamily="34" charset="-34"/>
                        </a:rPr>
                        <a:t>Fa</a:t>
                      </a:r>
                      <a:r>
                        <a:rPr lang="en-US" dirty="0" smtClean="0">
                          <a:latin typeface="Browallia New" pitchFamily="34" charset="-34"/>
                          <a:cs typeface="Browallia New" pitchFamily="34" charset="-34"/>
                        </a:rPr>
                        <a:t> 0/2</a:t>
                      </a:r>
                      <a:endParaRPr lang="th-TH" dirty="0" smtClean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/>
                </a:tc>
              </a:tr>
              <a:tr h="4943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Browallia New" pitchFamily="34" charset="-34"/>
                          <a:cs typeface="Browallia New" pitchFamily="34" charset="-34"/>
                        </a:rPr>
                        <a:t>AAAA:BBBB:0003</a:t>
                      </a:r>
                      <a:endParaRPr lang="th-TH" dirty="0" smtClean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latin typeface="Browallia New" pitchFamily="34" charset="-34"/>
                          <a:cs typeface="Browallia New" pitchFamily="34" charset="-34"/>
                        </a:rPr>
                        <a:t>Fa</a:t>
                      </a:r>
                      <a:r>
                        <a:rPr lang="en-US" dirty="0" smtClean="0">
                          <a:latin typeface="Browallia New" pitchFamily="34" charset="-34"/>
                          <a:cs typeface="Browallia New" pitchFamily="34" charset="-34"/>
                        </a:rPr>
                        <a:t> 0/3</a:t>
                      </a:r>
                      <a:endParaRPr lang="th-TH" dirty="0" smtClean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/>
                </a:tc>
              </a:tr>
              <a:tr h="4943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Browallia New" pitchFamily="34" charset="-34"/>
                          <a:cs typeface="Browallia New" pitchFamily="34" charset="-34"/>
                        </a:rPr>
                        <a:t>AAAA:BBBB:0004</a:t>
                      </a:r>
                      <a:endParaRPr lang="th-TH" dirty="0" smtClean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latin typeface="Browallia New" pitchFamily="34" charset="-34"/>
                          <a:cs typeface="Browallia New" pitchFamily="34" charset="-34"/>
                        </a:rPr>
                        <a:t>Fa</a:t>
                      </a:r>
                      <a:r>
                        <a:rPr lang="en-US" dirty="0" smtClean="0">
                          <a:latin typeface="Browallia New" pitchFamily="34" charset="-34"/>
                          <a:cs typeface="Browallia New" pitchFamily="34" charset="-34"/>
                        </a:rPr>
                        <a:t> 0/4</a:t>
                      </a:r>
                      <a:endParaRPr lang="th-TH" dirty="0" smtClean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/>
                </a:tc>
              </a:tr>
              <a:tr h="4943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Browallia New" pitchFamily="34" charset="-34"/>
                          <a:cs typeface="Browallia New" pitchFamily="34" charset="-34"/>
                        </a:rPr>
                        <a:t>AAAA:BBBB:0005</a:t>
                      </a:r>
                      <a:endParaRPr lang="th-TH" dirty="0" smtClean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latin typeface="Browallia New" pitchFamily="34" charset="-34"/>
                          <a:cs typeface="Browallia New" pitchFamily="34" charset="-34"/>
                        </a:rPr>
                        <a:t>Fa</a:t>
                      </a:r>
                      <a:r>
                        <a:rPr lang="en-US" dirty="0" smtClean="0">
                          <a:latin typeface="Browallia New" pitchFamily="34" charset="-34"/>
                          <a:cs typeface="Browallia New" pitchFamily="34" charset="-34"/>
                        </a:rPr>
                        <a:t> 0/5</a:t>
                      </a:r>
                      <a:endParaRPr lang="th-TH" dirty="0" smtClean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Router</a:t>
            </a:r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8" y="1142984"/>
            <a:ext cx="7929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Router</a:t>
            </a:r>
            <a:r>
              <a:rPr lang="th-TH" b="1" dirty="0" smtClean="0"/>
              <a:t>  จะทำงานระดับเลเยอร์</a:t>
            </a:r>
            <a:r>
              <a:rPr lang="en-US" b="1" dirty="0" smtClean="0"/>
              <a:t> 3</a:t>
            </a:r>
            <a:r>
              <a:rPr lang="th-TH" b="1" dirty="0" smtClean="0"/>
              <a:t> ทำงานเกี่ยวกับพวก</a:t>
            </a:r>
            <a:r>
              <a:rPr lang="en-US" b="1" dirty="0"/>
              <a:t> </a:t>
            </a:r>
            <a:r>
              <a:rPr lang="en-US" b="1" dirty="0" smtClean="0"/>
              <a:t>IP Address</a:t>
            </a:r>
            <a:endParaRPr lang="th-TH" b="1" dirty="0"/>
          </a:p>
        </p:txBody>
      </p:sp>
      <p:sp>
        <p:nvSpPr>
          <p:cNvPr id="5" name="Rectangle 4"/>
          <p:cNvSpPr/>
          <p:nvPr/>
        </p:nvSpPr>
        <p:spPr>
          <a:xfrm>
            <a:off x="5500694" y="2285992"/>
            <a:ext cx="31774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u="sng" dirty="0" smtClean="0">
                <a:solidFill>
                  <a:srgbClr val="FF0000"/>
                </a:solidFill>
              </a:rPr>
              <a:t>&lt;&lt;&lt;&lt;&lt;</a:t>
            </a:r>
            <a:r>
              <a:rPr lang="th-TH" b="1" u="sng" dirty="0" smtClean="0">
                <a:solidFill>
                  <a:srgbClr val="FF0000"/>
                </a:solidFill>
              </a:rPr>
              <a:t>จะมี สัญลักษณ์ดังนี้</a:t>
            </a:r>
          </a:p>
        </p:txBody>
      </p:sp>
      <p:pic>
        <p:nvPicPr>
          <p:cNvPr id="6" name="Picture 37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0" y="2143116"/>
            <a:ext cx="1428760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000364" y="3143248"/>
            <a:ext cx="3214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เป็นสัญลักษณ์ของ</a:t>
            </a:r>
            <a:r>
              <a:rPr lang="en-US" dirty="0" smtClean="0"/>
              <a:t>Cisco</a:t>
            </a:r>
            <a:endParaRPr lang="th-TH" dirty="0"/>
          </a:p>
        </p:txBody>
      </p:sp>
      <p:sp>
        <p:nvSpPr>
          <p:cNvPr id="8" name="TextBox 7"/>
          <p:cNvSpPr txBox="1"/>
          <p:nvPr/>
        </p:nvSpPr>
        <p:spPr>
          <a:xfrm>
            <a:off x="285720" y="4286256"/>
            <a:ext cx="8858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Router</a:t>
            </a:r>
            <a:r>
              <a:rPr lang="en-US" dirty="0" smtClean="0"/>
              <a:t> </a:t>
            </a:r>
            <a:r>
              <a:rPr lang="th-TH" dirty="0" smtClean="0"/>
              <a:t>จะเก็บค่า</a:t>
            </a:r>
            <a:r>
              <a:rPr lang="en-US" dirty="0" smtClean="0"/>
              <a:t> IP address</a:t>
            </a:r>
            <a:r>
              <a:rPr lang="th-TH" dirty="0" smtClean="0"/>
              <a:t> ไว้ ในตัว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Router</a:t>
            </a:r>
            <a:r>
              <a:rPr lang="en-US" dirty="0" smtClean="0"/>
              <a:t> </a:t>
            </a:r>
            <a:r>
              <a:rPr lang="th-TH" dirty="0" smtClean="0"/>
              <a:t>เรียกว่า </a:t>
            </a:r>
            <a:r>
              <a:rPr lang="en-US" dirty="0" smtClean="0"/>
              <a:t>Mac Address</a:t>
            </a:r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Content Placeholder 3" descr="15-9-2552 11-04-18.pn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85875" y="1643063"/>
            <a:ext cx="5734050" cy="4511675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Physical Layer</a:t>
            </a:r>
            <a:endParaRPr lang="th-TH" dirty="0"/>
          </a:p>
        </p:txBody>
      </p:sp>
      <p:cxnSp>
        <p:nvCxnSpPr>
          <p:cNvPr id="8" name="Straight Arrow Connector 7"/>
          <p:cNvCxnSpPr/>
          <p:nvPr/>
        </p:nvCxnSpPr>
        <p:spPr>
          <a:xfrm rot="5400000">
            <a:off x="3393281" y="1821657"/>
            <a:ext cx="1500187" cy="5715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rot="5400000">
            <a:off x="5107782" y="1607344"/>
            <a:ext cx="1714500" cy="64293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10800000" flipV="1">
            <a:off x="6357938" y="2928938"/>
            <a:ext cx="1285875" cy="3571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4429125" y="1071563"/>
            <a:ext cx="1428750" cy="357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NM Module</a:t>
            </a:r>
            <a:endParaRPr lang="th-TH" sz="2000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143625" y="714375"/>
            <a:ext cx="1428750" cy="3571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WIC Module</a:t>
            </a:r>
            <a:endParaRPr lang="th-TH" sz="2000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500938" y="2786063"/>
            <a:ext cx="1428750" cy="357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ON/OFF </a:t>
            </a:r>
            <a:endParaRPr lang="th-TH" sz="2000" dirty="0"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Content Placeholder 2"/>
          <p:cNvSpPr>
            <a:spLocks noGrp="1"/>
          </p:cNvSpPr>
          <p:nvPr>
            <p:ph idx="1"/>
          </p:nvPr>
        </p:nvSpPr>
        <p:spPr>
          <a:xfrm>
            <a:off x="428625" y="785813"/>
            <a:ext cx="8229600" cy="4864100"/>
          </a:xfrm>
        </p:spPr>
        <p:txBody>
          <a:bodyPr/>
          <a:lstStyle/>
          <a:p>
            <a:pPr eaLnBrk="1" hangingPunct="1"/>
            <a:r>
              <a:rPr lang="en-US" smtClean="0">
                <a:latin typeface="Browallia New" pitchFamily="34" charset="-34"/>
                <a:cs typeface="Browallia New" pitchFamily="34" charset="-34"/>
              </a:rPr>
              <a:t>Drag and drop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Physical Layer</a:t>
            </a:r>
            <a:endParaRPr lang="th-TH" dirty="0"/>
          </a:p>
        </p:txBody>
      </p:sp>
      <p:pic>
        <p:nvPicPr>
          <p:cNvPr id="19460" name="Picture 3" descr="15-9-2552 11-13-0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88" y="1362075"/>
            <a:ext cx="5532437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Straight Arrow Connector 4"/>
          <p:cNvCxnSpPr/>
          <p:nvPr/>
        </p:nvCxnSpPr>
        <p:spPr>
          <a:xfrm rot="16200000" flipH="1">
            <a:off x="1464469" y="3464719"/>
            <a:ext cx="1357312" cy="1143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428625" y="3000375"/>
            <a:ext cx="1428750" cy="3571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Drag from here</a:t>
            </a:r>
            <a:endParaRPr lang="th-TH" sz="2000" dirty="0">
              <a:latin typeface="Browallia New" pitchFamily="34" charset="-34"/>
              <a:cs typeface="Browallia New" pitchFamily="34" charset="-34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rot="10800000" flipV="1">
            <a:off x="5500688" y="1143000"/>
            <a:ext cx="785812" cy="139223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6286500" y="1000125"/>
            <a:ext cx="1428750" cy="3571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Drop!!!</a:t>
            </a:r>
            <a:endParaRPr lang="th-TH" sz="2000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929063" y="5857875"/>
            <a:ext cx="3571875" cy="4286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Don’t forget turn off before drag and drop</a:t>
            </a:r>
            <a:endParaRPr lang="th-TH" sz="2000" dirty="0">
              <a:latin typeface="Browallia New" pitchFamily="34" charset="-34"/>
              <a:cs typeface="Browallia New" pitchFamily="34" charset="-34"/>
            </a:endParaRPr>
          </a:p>
        </p:txBody>
      </p:sp>
      <p:cxnSp>
        <p:nvCxnSpPr>
          <p:cNvPr id="12" name="Straight Arrow Connector 11"/>
          <p:cNvCxnSpPr>
            <a:stCxn id="11" idx="0"/>
          </p:cNvCxnSpPr>
          <p:nvPr/>
        </p:nvCxnSpPr>
        <p:spPr>
          <a:xfrm rot="5400000" flipH="1" flipV="1">
            <a:off x="4857750" y="3857625"/>
            <a:ext cx="2857500" cy="1143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3" descr="15-9-2552 21-52-50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1928813"/>
            <a:ext cx="7358062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MDI &amp; MDIX Device</a:t>
            </a:r>
            <a:endParaRPr lang="th-TH" dirty="0"/>
          </a:p>
        </p:txBody>
      </p:sp>
      <p:sp>
        <p:nvSpPr>
          <p:cNvPr id="25604" name="Rectangle 7"/>
          <p:cNvSpPr>
            <a:spLocks noChangeArrowheads="1"/>
          </p:cNvSpPr>
          <p:nvPr/>
        </p:nvSpPr>
        <p:spPr bwMode="auto">
          <a:xfrm>
            <a:off x="1857375" y="5110163"/>
            <a:ext cx="13366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Browallia New" pitchFamily="34" charset="-34"/>
                <a:cs typeface="Browallia New" pitchFamily="34" charset="-34"/>
              </a:rPr>
              <a:t>MDI Devices</a:t>
            </a:r>
            <a:endParaRPr lang="th-TH" sz="240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5605" name="Rectangle 8"/>
          <p:cNvSpPr>
            <a:spLocks noChangeArrowheads="1"/>
          </p:cNvSpPr>
          <p:nvPr/>
        </p:nvSpPr>
        <p:spPr bwMode="auto">
          <a:xfrm>
            <a:off x="5786438" y="5110163"/>
            <a:ext cx="14716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Browallia New" pitchFamily="34" charset="-34"/>
                <a:cs typeface="Browallia New" pitchFamily="34" charset="-34"/>
              </a:rPr>
              <a:t>MDIX Devices</a:t>
            </a:r>
            <a:endParaRPr lang="th-TH" sz="240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5606" name="Rectangle 9"/>
          <p:cNvSpPr>
            <a:spLocks noChangeArrowheads="1"/>
          </p:cNvSpPr>
          <p:nvPr/>
        </p:nvSpPr>
        <p:spPr bwMode="auto">
          <a:xfrm>
            <a:off x="1214438" y="5610225"/>
            <a:ext cx="25177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Browallia New" pitchFamily="34" charset="-34"/>
                <a:cs typeface="Browallia New" pitchFamily="34" charset="-34"/>
              </a:rPr>
              <a:t>Router, Computer, Server</a:t>
            </a:r>
            <a:endParaRPr lang="th-TH" sz="240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5607" name="Rectangle 10"/>
          <p:cNvSpPr>
            <a:spLocks noChangeArrowheads="1"/>
          </p:cNvSpPr>
          <p:nvPr/>
        </p:nvSpPr>
        <p:spPr bwMode="auto">
          <a:xfrm>
            <a:off x="5286375" y="5610225"/>
            <a:ext cx="22256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Browallia New" pitchFamily="34" charset="-34"/>
                <a:cs typeface="Browallia New" pitchFamily="34" charset="-34"/>
              </a:rPr>
              <a:t>Switch, Hub, Repeater</a:t>
            </a:r>
            <a:endParaRPr lang="th-TH" sz="240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5608" name="Rectangle 9"/>
          <p:cNvSpPr>
            <a:spLocks noChangeArrowheads="1"/>
          </p:cNvSpPr>
          <p:nvPr/>
        </p:nvSpPr>
        <p:spPr bwMode="auto">
          <a:xfrm>
            <a:off x="2500313" y="1500188"/>
            <a:ext cx="4071937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400">
                <a:latin typeface="Browallia New" pitchFamily="34" charset="-34"/>
                <a:cs typeface="Browallia New" pitchFamily="34" charset="-34"/>
              </a:rPr>
              <a:t>Please Remember!!!</a:t>
            </a:r>
            <a:endParaRPr lang="th-TH" sz="4400"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eaLnBrk="1" hangingPunct="1">
              <a:buFontTx/>
              <a:buChar char="-"/>
            </a:pPr>
            <a:r>
              <a:rPr lang="th-TH" smtClean="0">
                <a:latin typeface="Browallia New" pitchFamily="34" charset="-34"/>
                <a:cs typeface="Browallia New" pitchFamily="34" charset="-34"/>
              </a:rPr>
              <a:t>ผู้ส่ง</a:t>
            </a:r>
          </a:p>
          <a:p>
            <a:pPr eaLnBrk="1" hangingPunct="1">
              <a:buFont typeface="Wingdings 3" pitchFamily="18" charset="2"/>
              <a:buNone/>
            </a:pPr>
            <a:r>
              <a:rPr lang="th-TH" smtClean="0">
                <a:latin typeface="Browallia New" pitchFamily="34" charset="-34"/>
                <a:cs typeface="Browallia New" pitchFamily="34" charset="-34"/>
              </a:rPr>
              <a:t> </a:t>
            </a:r>
          </a:p>
          <a:p>
            <a:pPr eaLnBrk="1" hangingPunct="1">
              <a:buFontTx/>
              <a:buChar char="-"/>
            </a:pPr>
            <a:r>
              <a:rPr lang="th-TH" smtClean="0">
                <a:latin typeface="Browallia New" pitchFamily="34" charset="-34"/>
                <a:cs typeface="Browallia New" pitchFamily="34" charset="-34"/>
              </a:rPr>
              <a:t>ผู้รับ</a:t>
            </a:r>
          </a:p>
          <a:p>
            <a:pPr eaLnBrk="1" hangingPunct="1">
              <a:buFontTx/>
              <a:buChar char="-"/>
            </a:pPr>
            <a:endParaRPr lang="th-TH" smtClean="0">
              <a:latin typeface="Browallia New" pitchFamily="34" charset="-34"/>
              <a:cs typeface="Browallia New" pitchFamily="34" charset="-34"/>
            </a:endParaRPr>
          </a:p>
          <a:p>
            <a:pPr eaLnBrk="1" hangingPunct="1">
              <a:buFontTx/>
              <a:buChar char="-"/>
            </a:pPr>
            <a:r>
              <a:rPr lang="th-TH" smtClean="0">
                <a:latin typeface="Browallia New" pitchFamily="34" charset="-34"/>
                <a:cs typeface="Browallia New" pitchFamily="34" charset="-34"/>
              </a:rPr>
              <a:t>ข้อมูล</a:t>
            </a:r>
          </a:p>
          <a:p>
            <a:pPr eaLnBrk="1" hangingPunct="1">
              <a:buFontTx/>
              <a:buChar char="-"/>
            </a:pPr>
            <a:endParaRPr lang="th-TH" smtClean="0">
              <a:latin typeface="Browallia New" pitchFamily="34" charset="-34"/>
              <a:cs typeface="Browallia New" pitchFamily="34" charset="-34"/>
            </a:endParaRPr>
          </a:p>
          <a:p>
            <a:pPr eaLnBrk="1" hangingPunct="1">
              <a:buFontTx/>
              <a:buChar char="-"/>
            </a:pPr>
            <a:r>
              <a:rPr lang="th-TH" smtClean="0">
                <a:latin typeface="Browallia New" pitchFamily="34" charset="-34"/>
                <a:cs typeface="Browallia New" pitchFamily="34" charset="-34"/>
              </a:rPr>
              <a:t>โปรโตคอล</a:t>
            </a:r>
            <a:r>
              <a:rPr lang="en-US" smtClean="0">
                <a:latin typeface="Browallia New" pitchFamily="34" charset="-34"/>
                <a:cs typeface="Browallia New" pitchFamily="34" charset="-34"/>
              </a:rPr>
              <a:t>(</a:t>
            </a:r>
            <a:r>
              <a:rPr lang="th-TH" smtClean="0">
                <a:latin typeface="Browallia New" pitchFamily="34" charset="-34"/>
                <a:cs typeface="Browallia New" pitchFamily="34" charset="-34"/>
              </a:rPr>
              <a:t>ข้อตกลง</a:t>
            </a:r>
            <a:r>
              <a:rPr lang="en-US" smtClean="0">
                <a:latin typeface="Browallia New" pitchFamily="34" charset="-34"/>
                <a:cs typeface="Browallia New" pitchFamily="34" charset="-34"/>
              </a:rPr>
              <a:t>)</a:t>
            </a:r>
            <a:endParaRPr lang="th-TH" smtClean="0">
              <a:latin typeface="Browallia New" pitchFamily="34" charset="-34"/>
              <a:cs typeface="Browallia New" pitchFamily="34" charset="-34"/>
            </a:endParaRPr>
          </a:p>
          <a:p>
            <a:pPr eaLnBrk="1" hangingPunct="1">
              <a:buFontTx/>
              <a:buChar char="-"/>
            </a:pPr>
            <a:endParaRPr lang="th-TH" smtClean="0">
              <a:latin typeface="Browallia New" pitchFamily="34" charset="-34"/>
              <a:cs typeface="Browallia New" pitchFamily="34" charset="-34"/>
            </a:endParaRPr>
          </a:p>
          <a:p>
            <a:pPr eaLnBrk="1" hangingPunct="1">
              <a:buFontTx/>
              <a:buChar char="-"/>
            </a:pPr>
            <a:r>
              <a:rPr lang="th-TH" smtClean="0">
                <a:latin typeface="Browallia New" pitchFamily="34" charset="-34"/>
                <a:cs typeface="Browallia New" pitchFamily="34" charset="-34"/>
              </a:rPr>
              <a:t>ตัวกลาง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Browallia New" pitchFamily="34" charset="-34"/>
                <a:cs typeface="Browallia New" pitchFamily="34" charset="-34"/>
              </a:rPr>
              <a:t>Data Communication </a:t>
            </a:r>
            <a:endParaRPr lang="th-TH" dirty="0">
              <a:latin typeface="Browallia New" pitchFamily="34" charset="-34"/>
              <a:cs typeface="Browallia New" pitchFamily="34" charset="-34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1428750" y="1714500"/>
            <a:ext cx="1143000" cy="50006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2714625" y="2000250"/>
            <a:ext cx="3071813" cy="5715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 เช่น คน สัตว์ คอมพิวเตอร์ และอื่นๆ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1428750" y="2357438"/>
            <a:ext cx="1143000" cy="2857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1500188" y="3643313"/>
            <a:ext cx="1285875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2928938" y="4572000"/>
            <a:ext cx="1000125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1785938" y="5429250"/>
            <a:ext cx="928687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2857500" y="3429000"/>
            <a:ext cx="3071813" cy="3571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110110101001011 ….</a:t>
            </a:r>
            <a:endParaRPr lang="th-TH" sz="2000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000500" y="4429125"/>
            <a:ext cx="3071813" cy="3571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 ภาษาอังกฤษ ภาษาไทย ภาษา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C …</a:t>
            </a:r>
            <a:endParaRPr lang="th-TH" sz="2000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786063" y="5286375"/>
            <a:ext cx="5000625" cy="3571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สาย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LAN,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สายไฟเบอร์ออปติก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,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คลื่นวิทยุ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,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 คลื่นไมโครเวฟ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cs typeface="Cordia New" pitchFamily="34" charset="-34"/>
              </a:rPr>
              <a:t>Copper</a:t>
            </a:r>
            <a:endParaRPr lang="th-TH" dirty="0"/>
          </a:p>
        </p:txBody>
      </p:sp>
      <p:sp>
        <p:nvSpPr>
          <p:cNvPr id="6" name="Rectangle 5"/>
          <p:cNvSpPr/>
          <p:nvPr/>
        </p:nvSpPr>
        <p:spPr>
          <a:xfrm>
            <a:off x="1143000" y="5715000"/>
            <a:ext cx="2357438" cy="3571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Straight-Through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สายตรง</a:t>
            </a:r>
          </a:p>
        </p:txBody>
      </p:sp>
      <p:sp>
        <p:nvSpPr>
          <p:cNvPr id="7" name="Rectangle 6"/>
          <p:cNvSpPr/>
          <p:nvPr/>
        </p:nvSpPr>
        <p:spPr>
          <a:xfrm>
            <a:off x="5500688" y="5715000"/>
            <a:ext cx="2428875" cy="3571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Cross-over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สายครอส</a:t>
            </a:r>
          </a:p>
        </p:txBody>
      </p:sp>
      <p:pic>
        <p:nvPicPr>
          <p:cNvPr id="26629" name="Picture 7" descr="17-9-2552 22-34-34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1571625"/>
            <a:ext cx="3714750" cy="368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8" descr="17-9-2552 22-39-29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3" y="1500188"/>
            <a:ext cx="3643312" cy="384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Content Placeholder 1"/>
          <p:cNvSpPr>
            <a:spLocks noGrp="1"/>
          </p:cNvSpPr>
          <p:nvPr>
            <p:ph idx="1"/>
          </p:nvPr>
        </p:nvSpPr>
        <p:spPr>
          <a:xfrm>
            <a:off x="3786188" y="2286000"/>
            <a:ext cx="5786437" cy="2071688"/>
          </a:xfrm>
        </p:spPr>
        <p:txBody>
          <a:bodyPr>
            <a:normAutofit fontScale="92500" lnSpcReduction="20000"/>
          </a:bodyPr>
          <a:lstStyle/>
          <a:p>
            <a:pPr eaLnBrk="1" hangingPunct="1"/>
            <a:r>
              <a:rPr lang="en-US" sz="2800" smtClean="0">
                <a:latin typeface="Browallia New" pitchFamily="34" charset="-34"/>
                <a:cs typeface="Browallia New" pitchFamily="34" charset="-34"/>
              </a:rPr>
              <a:t>MDI Device connected to MDIX Device</a:t>
            </a:r>
          </a:p>
          <a:p>
            <a:pPr eaLnBrk="1" hangingPunct="1">
              <a:buFont typeface="Wingdings 3" pitchFamily="18" charset="2"/>
              <a:buNone/>
            </a:pPr>
            <a:r>
              <a:rPr lang="th-TH" sz="2800" smtClean="0">
                <a:latin typeface="Browallia New" pitchFamily="34" charset="-34"/>
                <a:cs typeface="Browallia New" pitchFamily="34" charset="-34"/>
              </a:rPr>
              <a:t>คนละพวกกันใช้สายตรง</a:t>
            </a:r>
            <a:endParaRPr lang="en-US" sz="2800" smtClean="0">
              <a:latin typeface="Browallia New" pitchFamily="34" charset="-34"/>
              <a:cs typeface="Browallia New" pitchFamily="34" charset="-34"/>
            </a:endParaRPr>
          </a:p>
          <a:p>
            <a:pPr eaLnBrk="1" hangingPunct="1">
              <a:buFont typeface="Wingdings 3" pitchFamily="18" charset="2"/>
              <a:buNone/>
            </a:pPr>
            <a:r>
              <a:rPr lang="en-US" sz="2800" smtClean="0">
                <a:latin typeface="Browallia New" pitchFamily="34" charset="-34"/>
                <a:cs typeface="Browallia New" pitchFamily="34" charset="-34"/>
              </a:rPr>
              <a:t>Eg. </a:t>
            </a:r>
          </a:p>
          <a:p>
            <a:pPr eaLnBrk="1" hangingPunct="1">
              <a:buFont typeface="Wingdings 3" pitchFamily="18" charset="2"/>
              <a:buNone/>
            </a:pPr>
            <a:r>
              <a:rPr lang="en-US" sz="2800" smtClean="0">
                <a:latin typeface="Browallia New" pitchFamily="34" charset="-34"/>
                <a:cs typeface="Browallia New" pitchFamily="34" charset="-34"/>
              </a:rPr>
              <a:t>Router connected to Switch or </a:t>
            </a:r>
          </a:p>
          <a:p>
            <a:pPr eaLnBrk="1" hangingPunct="1">
              <a:buFont typeface="Wingdings 3" pitchFamily="18" charset="2"/>
              <a:buNone/>
            </a:pPr>
            <a:r>
              <a:rPr lang="en-US" sz="2800" smtClean="0">
                <a:latin typeface="Browallia New" pitchFamily="34" charset="-34"/>
                <a:cs typeface="Browallia New" pitchFamily="34" charset="-34"/>
              </a:rPr>
              <a:t>Switch connected to Computer/Server</a:t>
            </a:r>
            <a:endParaRPr lang="th-TH" sz="2800" smtClean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cs typeface="Cordia New" pitchFamily="34" charset="-34"/>
              </a:rPr>
              <a:t>Copper Straight-Through</a:t>
            </a:r>
            <a:endParaRPr lang="th-TH" dirty="0"/>
          </a:p>
        </p:txBody>
      </p:sp>
      <p:pic>
        <p:nvPicPr>
          <p:cNvPr id="27652" name="Picture 4" descr="17-9-2552 22-34-34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71625"/>
            <a:ext cx="3714750" cy="368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Content Placeholder 2"/>
          <p:cNvSpPr>
            <a:spLocks noGrp="1"/>
          </p:cNvSpPr>
          <p:nvPr>
            <p:ph idx="1"/>
          </p:nvPr>
        </p:nvSpPr>
        <p:spPr>
          <a:xfrm>
            <a:off x="3786188" y="2214563"/>
            <a:ext cx="5214937" cy="2668587"/>
          </a:xfrm>
        </p:spPr>
        <p:txBody>
          <a:bodyPr>
            <a:normAutofit fontScale="85000" lnSpcReduction="20000"/>
          </a:bodyPr>
          <a:lstStyle/>
          <a:p>
            <a:pPr eaLnBrk="1" hangingPunct="1"/>
            <a:r>
              <a:rPr lang="en-US" sz="2800" smtClean="0">
                <a:latin typeface="Browallia New" pitchFamily="34" charset="-34"/>
                <a:cs typeface="Browallia New" pitchFamily="34" charset="-34"/>
              </a:rPr>
              <a:t>MDI Device connected to MDI Device</a:t>
            </a:r>
          </a:p>
          <a:p>
            <a:pPr eaLnBrk="1" hangingPunct="1"/>
            <a:r>
              <a:rPr lang="en-US" sz="2800" smtClean="0">
                <a:latin typeface="Browallia New" pitchFamily="34" charset="-34"/>
                <a:cs typeface="Browallia New" pitchFamily="34" charset="-34"/>
              </a:rPr>
              <a:t>MDIX Device connected to MDIX Device</a:t>
            </a:r>
          </a:p>
          <a:p>
            <a:pPr eaLnBrk="1" hangingPunct="1">
              <a:buFont typeface="Wingdings 3" pitchFamily="18" charset="2"/>
              <a:buNone/>
            </a:pPr>
            <a:r>
              <a:rPr lang="th-TH" sz="2800" smtClean="0">
                <a:latin typeface="Browallia New" pitchFamily="34" charset="-34"/>
                <a:cs typeface="Browallia New" pitchFamily="34" charset="-34"/>
              </a:rPr>
              <a:t>พวกเดียวกันใช้สายครอส</a:t>
            </a:r>
            <a:endParaRPr lang="en-US" sz="2800" smtClean="0">
              <a:latin typeface="Browallia New" pitchFamily="34" charset="-34"/>
              <a:cs typeface="Browallia New" pitchFamily="34" charset="-34"/>
            </a:endParaRPr>
          </a:p>
          <a:p>
            <a:pPr eaLnBrk="1" hangingPunct="1">
              <a:buFont typeface="Wingdings 3" pitchFamily="18" charset="2"/>
              <a:buNone/>
            </a:pPr>
            <a:r>
              <a:rPr lang="en-US" sz="2800" smtClean="0">
                <a:latin typeface="Browallia New" pitchFamily="34" charset="-34"/>
                <a:cs typeface="Browallia New" pitchFamily="34" charset="-34"/>
              </a:rPr>
              <a:t>Eg. </a:t>
            </a:r>
          </a:p>
          <a:p>
            <a:pPr eaLnBrk="1" hangingPunct="1">
              <a:buFont typeface="Wingdings 3" pitchFamily="18" charset="2"/>
              <a:buNone/>
            </a:pPr>
            <a:r>
              <a:rPr lang="en-US" sz="2800" smtClean="0">
                <a:latin typeface="Browallia New" pitchFamily="34" charset="-34"/>
                <a:cs typeface="Browallia New" pitchFamily="34" charset="-34"/>
              </a:rPr>
              <a:t>Router connected to Router</a:t>
            </a:r>
          </a:p>
          <a:p>
            <a:pPr eaLnBrk="1" hangingPunct="1">
              <a:buFont typeface="Wingdings 3" pitchFamily="18" charset="2"/>
              <a:buNone/>
            </a:pPr>
            <a:r>
              <a:rPr lang="en-US" sz="2800" smtClean="0">
                <a:latin typeface="Browallia New" pitchFamily="34" charset="-34"/>
                <a:cs typeface="Browallia New" pitchFamily="34" charset="-34"/>
              </a:rPr>
              <a:t>Switch connected to Switch</a:t>
            </a:r>
          </a:p>
          <a:p>
            <a:pPr eaLnBrk="1" hangingPunct="1">
              <a:buFont typeface="Wingdings 3" pitchFamily="18" charset="2"/>
              <a:buNone/>
            </a:pPr>
            <a:r>
              <a:rPr lang="en-US" sz="2800" smtClean="0">
                <a:latin typeface="Browallia New" pitchFamily="34" charset="-34"/>
                <a:cs typeface="Browallia New" pitchFamily="34" charset="-34"/>
              </a:rPr>
              <a:t>PC connected to PC</a:t>
            </a:r>
            <a:endParaRPr lang="th-TH" sz="2800" smtClean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cs typeface="Cordia New" pitchFamily="34" charset="-34"/>
              </a:rPr>
              <a:t>Copper Cross-Over</a:t>
            </a:r>
            <a:endParaRPr lang="th-TH" dirty="0"/>
          </a:p>
        </p:txBody>
      </p:sp>
      <p:pic>
        <p:nvPicPr>
          <p:cNvPr id="28676" name="Picture 4" descr="17-9-2552 22-39-29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1868488"/>
            <a:ext cx="3643313" cy="384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การแบ่ง</a:t>
            </a:r>
            <a:r>
              <a:rPr lang="en-US" dirty="0" smtClean="0"/>
              <a:t> Network 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อุปกรณ์ระดับเลเยอร์ สาม หรือในที่นี้คือ </a:t>
            </a:r>
            <a:r>
              <a:rPr lang="en-US" dirty="0" smtClean="0"/>
              <a:t>router</a:t>
            </a:r>
            <a:r>
              <a:rPr lang="th-TH" dirty="0" smtClean="0"/>
              <a:t> จะทำหน้าที่</a:t>
            </a:r>
            <a:r>
              <a:rPr lang="en-US" dirty="0" smtClean="0"/>
              <a:t>routing</a:t>
            </a:r>
            <a:r>
              <a:rPr lang="en-US" dirty="0"/>
              <a:t> </a:t>
            </a:r>
            <a:r>
              <a:rPr lang="th-TH" dirty="0" smtClean="0"/>
              <a:t>ซึ่งจะเป็นการ</a:t>
            </a:r>
            <a:r>
              <a:rPr lang="en-US" dirty="0" smtClean="0"/>
              <a:t>Network </a:t>
            </a:r>
            <a:r>
              <a:rPr lang="th-TH" dirty="0" smtClean="0"/>
              <a:t>แต่ล่ะ</a:t>
            </a:r>
            <a:r>
              <a:rPr lang="en-US" dirty="0" smtClean="0"/>
              <a:t> Network </a:t>
            </a:r>
            <a:r>
              <a:rPr lang="th-TH" dirty="0" smtClean="0"/>
              <a:t>ออกจากกัน</a:t>
            </a:r>
          </a:p>
          <a:p>
            <a:endParaRPr lang="th-TH" dirty="0"/>
          </a:p>
          <a:p>
            <a:r>
              <a:rPr lang="th-TH" dirty="0" smtClean="0"/>
              <a:t>อุปกรณ์ระดับเลเยอร์สอง เช่น </a:t>
            </a:r>
            <a:r>
              <a:rPr lang="en-US" dirty="0" smtClean="0"/>
              <a:t>switch </a:t>
            </a:r>
            <a:r>
              <a:rPr lang="th-TH" dirty="0" smtClean="0"/>
              <a:t>จะเป็น การต่อเสมือนจริง</a:t>
            </a:r>
          </a:p>
          <a:p>
            <a:pPr>
              <a:buNone/>
            </a:pPr>
            <a:r>
              <a:rPr lang="th-TH" dirty="0" smtClean="0"/>
              <a:t>เหมือนเราต่อคอมพิวเตอร์ทั้งหมดเข้าด้วยกัน</a:t>
            </a:r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</a:t>
            </a:r>
            <a:r>
              <a:rPr lang="en-US" dirty="0" smtClean="0"/>
              <a:t> </a:t>
            </a:r>
            <a:r>
              <a:rPr lang="en-US" dirty="0" err="1" smtClean="0"/>
              <a:t>config</a:t>
            </a:r>
            <a:r>
              <a:rPr lang="en-US" dirty="0" smtClean="0"/>
              <a:t> IP address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928802"/>
            <a:ext cx="8229600" cy="4525963"/>
          </a:xfrm>
        </p:spPr>
        <p:txBody>
          <a:bodyPr/>
          <a:lstStyle/>
          <a:p>
            <a:r>
              <a:rPr lang="th-TH" dirty="0" smtClean="0"/>
              <a:t>คือ การ</a:t>
            </a:r>
            <a:r>
              <a:rPr lang="en-US" dirty="0" smtClean="0"/>
              <a:t> </a:t>
            </a:r>
            <a:r>
              <a:rPr lang="en-US" dirty="0" err="1" smtClean="0"/>
              <a:t>Config</a:t>
            </a:r>
            <a:r>
              <a:rPr lang="en-US" dirty="0" smtClean="0"/>
              <a:t>  IP address </a:t>
            </a:r>
            <a:r>
              <a:rPr lang="th-TH" dirty="0" smtClean="0"/>
              <a:t>ลงไปในอุปกรณ์ ที่สามารถทำงานในระดับเลเยอร์สามได้</a:t>
            </a:r>
          </a:p>
          <a:p>
            <a:pPr>
              <a:buNone/>
            </a:pPr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Ping and ICMP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ICMP </a:t>
            </a:r>
            <a:r>
              <a:rPr lang="th-TH" dirty="0" smtClean="0"/>
              <a:t>คือ </a:t>
            </a:r>
            <a:r>
              <a:rPr lang="en-US" dirty="0" smtClean="0"/>
              <a:t>Protocol </a:t>
            </a:r>
            <a:r>
              <a:rPr lang="th-TH" dirty="0" smtClean="0"/>
              <a:t>ในระดับ</a:t>
            </a:r>
            <a:r>
              <a:rPr lang="en-US" dirty="0" smtClean="0"/>
              <a:t>network layer </a:t>
            </a:r>
            <a:r>
              <a:rPr lang="th-TH" dirty="0" smtClean="0"/>
              <a:t>เป็น</a:t>
            </a:r>
            <a:r>
              <a:rPr lang="en-US" dirty="0" smtClean="0"/>
              <a:t>protocol</a:t>
            </a:r>
            <a:r>
              <a:rPr lang="th-TH" dirty="0" smtClean="0"/>
              <a:t> ที่จะในการติดต่อกันระหว่างเน็ตเวิร์ค โดยจะบอกสถานะหรือความผิดปกติต่างๆ</a:t>
            </a:r>
            <a:endParaRPr lang="en-US" dirty="0" smtClean="0"/>
          </a:p>
          <a:p>
            <a:r>
              <a:rPr lang="en-US" dirty="0" smtClean="0"/>
              <a:t>Ping </a:t>
            </a:r>
            <a:r>
              <a:rPr lang="th-TH" dirty="0" smtClean="0"/>
              <a:t>คือ การตรวจสอบว่าเราสามารถทดสอบว่าเครื่องปลายทางสามารถติดต่อกับเราได้หรือเปล่า</a:t>
            </a:r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472" y="100010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DHCP</a:t>
            </a:r>
            <a:br>
              <a:rPr lang="en-US" dirty="0" smtClean="0"/>
            </a:br>
            <a:r>
              <a:rPr lang="en-US" b="1" i="1" dirty="0" smtClean="0">
                <a:hlinkClick r:id="rId2"/>
              </a:rPr>
              <a:t> Dynamic Host Configuration Protocol</a:t>
            </a:r>
            <a:r>
              <a:rPr lang="en-US" b="1" dirty="0" smtClean="0"/>
              <a:t/>
            </a:r>
            <a:br>
              <a:rPr lang="en-US" b="1" dirty="0" smtClean="0"/>
            </a:b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472" y="2357430"/>
            <a:ext cx="8229600" cy="4114816"/>
          </a:xfrm>
        </p:spPr>
        <p:txBody>
          <a:bodyPr/>
          <a:lstStyle/>
          <a:p>
            <a:r>
              <a:rPr lang="th-TH" dirty="0" smtClean="0"/>
              <a:t>คือการให้</a:t>
            </a:r>
            <a:r>
              <a:rPr lang="en-US" dirty="0" smtClean="0"/>
              <a:t>Server </a:t>
            </a:r>
            <a:r>
              <a:rPr lang="th-TH" dirty="0" smtClean="0"/>
              <a:t>แจก</a:t>
            </a:r>
            <a:r>
              <a:rPr lang="en-US" dirty="0" smtClean="0"/>
              <a:t>IP Address</a:t>
            </a:r>
            <a:r>
              <a:rPr lang="th-TH" dirty="0" smtClean="0"/>
              <a:t>ให้แก่เครื่องคอมพิวเตอร์</a:t>
            </a:r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DNS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Domain Name System</a:t>
            </a:r>
          </a:p>
          <a:p>
            <a:r>
              <a:rPr lang="th-TH" dirty="0" smtClean="0"/>
              <a:t>เป็นตัวที่เก็บ</a:t>
            </a:r>
            <a:r>
              <a:rPr lang="en-US" dirty="0" smtClean="0"/>
              <a:t> IP address</a:t>
            </a:r>
            <a:r>
              <a:rPr lang="th-TH" dirty="0" smtClean="0"/>
              <a:t> ที่ </a:t>
            </a:r>
            <a:r>
              <a:rPr lang="en-US" dirty="0" smtClean="0"/>
              <a:t>map </a:t>
            </a:r>
            <a:r>
              <a:rPr lang="th-TH" dirty="0" smtClean="0"/>
              <a:t>กับ </a:t>
            </a:r>
            <a:r>
              <a:rPr lang="en-US" dirty="0" smtClean="0"/>
              <a:t>Domain name </a:t>
            </a:r>
            <a:r>
              <a:rPr lang="th-TH" dirty="0" smtClean="0"/>
              <a:t>หรือ ชื่อ </a:t>
            </a:r>
            <a:r>
              <a:rPr lang="en-US" dirty="0" smtClean="0"/>
              <a:t>Web site </a:t>
            </a:r>
            <a:r>
              <a:rPr lang="th-TH" dirty="0" smtClean="0"/>
              <a:t>นี้เอง</a:t>
            </a:r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Default Gateways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คือประตูที่จะออกไปสู่ </a:t>
            </a:r>
            <a:r>
              <a:rPr lang="en-US" dirty="0" smtClean="0"/>
              <a:t>network</a:t>
            </a:r>
            <a:r>
              <a:rPr lang="th-TH" dirty="0" smtClean="0"/>
              <a:t> อื่น </a:t>
            </a:r>
            <a:endParaRPr lang="th-TH" dirty="0"/>
          </a:p>
        </p:txBody>
      </p:sp>
      <p:pic>
        <p:nvPicPr>
          <p:cNvPr id="5" name="Picture 37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3786190"/>
            <a:ext cx="906462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3857628"/>
            <a:ext cx="735013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3857628"/>
            <a:ext cx="735013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4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3643314"/>
            <a:ext cx="9096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4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72396" y="3500438"/>
            <a:ext cx="9096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Line 47"/>
          <p:cNvSpPr>
            <a:spLocks noChangeShapeType="1"/>
          </p:cNvSpPr>
          <p:nvPr/>
        </p:nvSpPr>
        <p:spPr bwMode="auto">
          <a:xfrm flipV="1">
            <a:off x="1214414" y="4071942"/>
            <a:ext cx="885806" cy="45719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11" name="Line 47"/>
          <p:cNvSpPr>
            <a:spLocks noChangeShapeType="1"/>
          </p:cNvSpPr>
          <p:nvPr/>
        </p:nvSpPr>
        <p:spPr bwMode="auto">
          <a:xfrm flipV="1">
            <a:off x="6643702" y="3929066"/>
            <a:ext cx="1071569" cy="71438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12" name="Line 47"/>
          <p:cNvSpPr>
            <a:spLocks noChangeShapeType="1"/>
          </p:cNvSpPr>
          <p:nvPr/>
        </p:nvSpPr>
        <p:spPr bwMode="auto">
          <a:xfrm flipV="1">
            <a:off x="2714612" y="4000504"/>
            <a:ext cx="1360473" cy="45719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13" name="Line 47"/>
          <p:cNvSpPr>
            <a:spLocks noChangeShapeType="1"/>
          </p:cNvSpPr>
          <p:nvPr/>
        </p:nvSpPr>
        <p:spPr bwMode="auto">
          <a:xfrm flipV="1">
            <a:off x="4929190" y="4000504"/>
            <a:ext cx="1084245" cy="71438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th-TH"/>
          </a:p>
        </p:txBody>
      </p:sp>
      <p:pic>
        <p:nvPicPr>
          <p:cNvPr id="15" name="Picture 34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4857760"/>
            <a:ext cx="9096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34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72396" y="4714884"/>
            <a:ext cx="9096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Line 47"/>
          <p:cNvSpPr>
            <a:spLocks noChangeShapeType="1"/>
          </p:cNvSpPr>
          <p:nvPr/>
        </p:nvSpPr>
        <p:spPr bwMode="auto">
          <a:xfrm flipV="1">
            <a:off x="1071539" y="4071941"/>
            <a:ext cx="1071570" cy="1045851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18" name="Line 47"/>
          <p:cNvSpPr>
            <a:spLocks noChangeShapeType="1"/>
          </p:cNvSpPr>
          <p:nvPr/>
        </p:nvSpPr>
        <p:spPr bwMode="auto">
          <a:xfrm>
            <a:off x="6572264" y="4071942"/>
            <a:ext cx="1217597" cy="107157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19" name="TextBox 18"/>
          <p:cNvSpPr txBox="1"/>
          <p:nvPr/>
        </p:nvSpPr>
        <p:spPr>
          <a:xfrm>
            <a:off x="2214546" y="4286256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</a:t>
            </a:r>
            <a:endParaRPr lang="th-TH" dirty="0"/>
          </a:p>
        </p:txBody>
      </p:sp>
      <p:sp>
        <p:nvSpPr>
          <p:cNvPr id="21" name="TextBox 20"/>
          <p:cNvSpPr txBox="1"/>
          <p:nvPr/>
        </p:nvSpPr>
        <p:spPr>
          <a:xfrm>
            <a:off x="6143636" y="4357694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</a:t>
            </a:r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Routing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คือการที่ทำให้ </a:t>
            </a:r>
            <a:r>
              <a:rPr lang="en-US" dirty="0" smtClean="0"/>
              <a:t>network</a:t>
            </a:r>
            <a:r>
              <a:rPr lang="en-US" dirty="0"/>
              <a:t> </a:t>
            </a:r>
            <a:r>
              <a:rPr lang="th-TH" dirty="0" smtClean="0"/>
              <a:t>ที่อยู่คนล่ะเน็ตเวิร์คสามารถที่จะรู้จักกันได้</a:t>
            </a:r>
          </a:p>
          <a:p>
            <a:pPr>
              <a:buNone/>
            </a:pPr>
            <a:endParaRPr lang="th-TH" dirty="0"/>
          </a:p>
        </p:txBody>
      </p:sp>
      <p:pic>
        <p:nvPicPr>
          <p:cNvPr id="4" name="Picture 37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58" y="3571876"/>
            <a:ext cx="906462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7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4929198"/>
            <a:ext cx="906462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7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4857760"/>
            <a:ext cx="906462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68" y="5286388"/>
            <a:ext cx="9096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2285992"/>
            <a:ext cx="9096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5357826"/>
            <a:ext cx="9096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Line 47"/>
          <p:cNvSpPr>
            <a:spLocks noChangeShapeType="1"/>
          </p:cNvSpPr>
          <p:nvPr/>
        </p:nvSpPr>
        <p:spPr bwMode="auto">
          <a:xfrm flipV="1">
            <a:off x="3428991" y="4071940"/>
            <a:ext cx="714381" cy="857257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12" name="Line 47"/>
          <p:cNvSpPr>
            <a:spLocks noChangeShapeType="1"/>
          </p:cNvSpPr>
          <p:nvPr/>
        </p:nvSpPr>
        <p:spPr bwMode="auto">
          <a:xfrm>
            <a:off x="4357686" y="3071810"/>
            <a:ext cx="45719" cy="571504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13" name="Line 47"/>
          <p:cNvSpPr>
            <a:spLocks noChangeShapeType="1"/>
          </p:cNvSpPr>
          <p:nvPr/>
        </p:nvSpPr>
        <p:spPr bwMode="auto">
          <a:xfrm>
            <a:off x="5643570" y="5332106"/>
            <a:ext cx="1785950" cy="525785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14" name="Line 47"/>
          <p:cNvSpPr>
            <a:spLocks noChangeShapeType="1"/>
          </p:cNvSpPr>
          <p:nvPr/>
        </p:nvSpPr>
        <p:spPr bwMode="auto">
          <a:xfrm>
            <a:off x="3643306" y="5117792"/>
            <a:ext cx="1643074" cy="45719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15" name="Line 47"/>
          <p:cNvSpPr>
            <a:spLocks noChangeShapeType="1"/>
          </p:cNvSpPr>
          <p:nvPr/>
        </p:nvSpPr>
        <p:spPr bwMode="auto">
          <a:xfrm flipV="1">
            <a:off x="2000233" y="5214949"/>
            <a:ext cx="1214446" cy="474347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17" name="Line 47"/>
          <p:cNvSpPr>
            <a:spLocks noChangeShapeType="1"/>
          </p:cNvSpPr>
          <p:nvPr/>
        </p:nvSpPr>
        <p:spPr bwMode="auto">
          <a:xfrm>
            <a:off x="4643439" y="4000504"/>
            <a:ext cx="1071570" cy="107157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Protocol</a:t>
            </a:r>
            <a:endParaRPr lang="th-TH" dirty="0"/>
          </a:p>
        </p:txBody>
      </p:sp>
      <p:sp>
        <p:nvSpPr>
          <p:cNvPr id="4" name="Line 10"/>
          <p:cNvSpPr>
            <a:spLocks noChangeShapeType="1"/>
          </p:cNvSpPr>
          <p:nvPr/>
        </p:nvSpPr>
        <p:spPr bwMode="auto">
          <a:xfrm>
            <a:off x="1843081" y="3071810"/>
            <a:ext cx="1762125" cy="2762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th-TH"/>
          </a:p>
        </p:txBody>
      </p:sp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7759694" y="3217860"/>
            <a:ext cx="355600" cy="933450"/>
            <a:chOff x="4180" y="783"/>
            <a:chExt cx="150" cy="307"/>
          </a:xfrm>
        </p:grpSpPr>
        <p:sp>
          <p:nvSpPr>
            <p:cNvPr id="6" name="AutoShape 17"/>
            <p:cNvSpPr>
              <a:spLocks noChangeArrowheads="1"/>
            </p:cNvSpPr>
            <p:nvPr/>
          </p:nvSpPr>
          <p:spPr bwMode="auto">
            <a:xfrm>
              <a:off x="4180" y="1019"/>
              <a:ext cx="150" cy="71"/>
            </a:xfrm>
            <a:prstGeom prst="parallelogram">
              <a:avLst>
                <a:gd name="adj" fmla="val 81387"/>
              </a:avLst>
            </a:prstGeom>
            <a:solidFill>
              <a:srgbClr val="33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7" name="Rectangle 18"/>
            <p:cNvSpPr>
              <a:spLocks noChangeArrowheads="1"/>
            </p:cNvSpPr>
            <p:nvPr/>
          </p:nvSpPr>
          <p:spPr bwMode="auto">
            <a:xfrm>
              <a:off x="4256" y="785"/>
              <a:ext cx="69" cy="236"/>
            </a:xfrm>
            <a:prstGeom prst="rect">
              <a:avLst/>
            </a:prstGeom>
            <a:solidFill>
              <a:srgbClr val="33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8" name="Rectangle 19"/>
            <p:cNvSpPr>
              <a:spLocks noChangeArrowheads="1"/>
            </p:cNvSpPr>
            <p:nvPr/>
          </p:nvSpPr>
          <p:spPr bwMode="auto">
            <a:xfrm>
              <a:off x="4181" y="852"/>
              <a:ext cx="95" cy="236"/>
            </a:xfrm>
            <a:prstGeom prst="rect">
              <a:avLst/>
            </a:prstGeom>
            <a:solidFill>
              <a:srgbClr val="33CC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9" name="AutoShape 20"/>
            <p:cNvSpPr>
              <a:spLocks noChangeArrowheads="1"/>
            </p:cNvSpPr>
            <p:nvPr/>
          </p:nvSpPr>
          <p:spPr bwMode="auto">
            <a:xfrm>
              <a:off x="4180" y="783"/>
              <a:ext cx="150" cy="71"/>
            </a:xfrm>
            <a:prstGeom prst="parallelogram">
              <a:avLst>
                <a:gd name="adj" fmla="val 81387"/>
              </a:avLst>
            </a:prstGeom>
            <a:solidFill>
              <a:srgbClr val="33CC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0" name="Line 21"/>
            <p:cNvSpPr>
              <a:spLocks noChangeShapeType="1"/>
            </p:cNvSpPr>
            <p:nvPr/>
          </p:nvSpPr>
          <p:spPr bwMode="auto">
            <a:xfrm>
              <a:off x="4330" y="788"/>
              <a:ext cx="0" cy="23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1" name="Line 22"/>
            <p:cNvSpPr>
              <a:spLocks noChangeShapeType="1"/>
            </p:cNvSpPr>
            <p:nvPr/>
          </p:nvSpPr>
          <p:spPr bwMode="auto">
            <a:xfrm flipH="1">
              <a:off x="4276" y="1019"/>
              <a:ext cx="54" cy="6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2" name="Rectangle 23"/>
            <p:cNvSpPr>
              <a:spLocks noChangeArrowheads="1"/>
            </p:cNvSpPr>
            <p:nvPr/>
          </p:nvSpPr>
          <p:spPr bwMode="auto">
            <a:xfrm>
              <a:off x="4193" y="883"/>
              <a:ext cx="63" cy="136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3" name="Rectangle 24"/>
            <p:cNvSpPr>
              <a:spLocks noChangeArrowheads="1"/>
            </p:cNvSpPr>
            <p:nvPr/>
          </p:nvSpPr>
          <p:spPr bwMode="auto">
            <a:xfrm>
              <a:off x="4202" y="924"/>
              <a:ext cx="48" cy="4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</p:grpSp>
      <p:graphicFrame>
        <p:nvGraphicFramePr>
          <p:cNvPr id="14" name="Object 26"/>
          <p:cNvGraphicFramePr>
            <a:graphicFrameLocks noChangeAspect="1"/>
          </p:cNvGraphicFramePr>
          <p:nvPr/>
        </p:nvGraphicFramePr>
        <p:xfrm>
          <a:off x="5129206" y="2932110"/>
          <a:ext cx="622300" cy="500063"/>
        </p:xfrm>
        <a:graphic>
          <a:graphicData uri="http://schemas.openxmlformats.org/presentationml/2006/ole">
            <p:oleObj spid="_x0000_s4098" name="Clip" r:id="rId3" imgW="1305000" imgH="1085760" progId="">
              <p:embed/>
            </p:oleObj>
          </a:graphicData>
        </a:graphic>
      </p:graphicFrame>
      <p:pic>
        <p:nvPicPr>
          <p:cNvPr id="15" name="Picture 62" descr="Alic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95394" y="2676523"/>
            <a:ext cx="561975" cy="693737"/>
          </a:xfrm>
          <a:prstGeom prst="rect">
            <a:avLst/>
          </a:prstGeom>
          <a:noFill/>
        </p:spPr>
      </p:pic>
      <p:pic>
        <p:nvPicPr>
          <p:cNvPr id="16" name="Picture 63" descr="Bob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14744" y="3071810"/>
            <a:ext cx="676275" cy="690563"/>
          </a:xfrm>
          <a:prstGeom prst="rect">
            <a:avLst/>
          </a:prstGeom>
          <a:noFill/>
        </p:spPr>
      </p:pic>
      <p:sp>
        <p:nvSpPr>
          <p:cNvPr id="17" name="Text Box 64"/>
          <p:cNvSpPr txBox="1">
            <a:spLocks noChangeArrowheads="1"/>
          </p:cNvSpPr>
          <p:nvPr/>
        </p:nvSpPr>
        <p:spPr bwMode="auto">
          <a:xfrm>
            <a:off x="2284406" y="2784473"/>
            <a:ext cx="503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0000"/>
                </a:solidFill>
                <a:latin typeface="Comic Sans MS" pitchFamily="66" charset="0"/>
              </a:rPr>
              <a:t>Hi</a:t>
            </a:r>
            <a:endParaRPr lang="en-US"/>
          </a:p>
        </p:txBody>
      </p:sp>
      <p:sp>
        <p:nvSpPr>
          <p:cNvPr id="18" name="Line 66"/>
          <p:cNvSpPr>
            <a:spLocks noChangeShapeType="1"/>
          </p:cNvSpPr>
          <p:nvPr/>
        </p:nvSpPr>
        <p:spPr bwMode="auto">
          <a:xfrm flipV="1">
            <a:off x="1557331" y="3652835"/>
            <a:ext cx="2085975" cy="36195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19" name="Text Box 67"/>
          <p:cNvSpPr txBox="1">
            <a:spLocks noChangeArrowheads="1"/>
          </p:cNvSpPr>
          <p:nvPr/>
        </p:nvSpPr>
        <p:spPr bwMode="auto">
          <a:xfrm>
            <a:off x="2274881" y="3441698"/>
            <a:ext cx="503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0000"/>
                </a:solidFill>
                <a:latin typeface="Comic Sans MS" pitchFamily="66" charset="0"/>
              </a:rPr>
              <a:t>Hi</a:t>
            </a:r>
            <a:endParaRPr lang="en-US"/>
          </a:p>
        </p:txBody>
      </p:sp>
      <p:sp>
        <p:nvSpPr>
          <p:cNvPr id="20" name="Line 70"/>
          <p:cNvSpPr>
            <a:spLocks noChangeShapeType="1"/>
          </p:cNvSpPr>
          <p:nvPr/>
        </p:nvSpPr>
        <p:spPr bwMode="auto">
          <a:xfrm>
            <a:off x="1519231" y="4062410"/>
            <a:ext cx="2162175" cy="43815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th-TH"/>
          </a:p>
        </p:txBody>
      </p:sp>
      <p:grpSp>
        <p:nvGrpSpPr>
          <p:cNvPr id="21" name="Group 72"/>
          <p:cNvGrpSpPr>
            <a:grpSpLocks/>
          </p:cNvGrpSpPr>
          <p:nvPr/>
        </p:nvGrpSpPr>
        <p:grpSpPr bwMode="auto">
          <a:xfrm>
            <a:off x="1908169" y="3994148"/>
            <a:ext cx="1090612" cy="701675"/>
            <a:chOff x="737" y="2747"/>
            <a:chExt cx="687" cy="442"/>
          </a:xfrm>
        </p:grpSpPr>
        <p:sp>
          <p:nvSpPr>
            <p:cNvPr id="22" name="Rectangle 71"/>
            <p:cNvSpPr>
              <a:spLocks noChangeArrowheads="1"/>
            </p:cNvSpPr>
            <p:nvPr/>
          </p:nvSpPr>
          <p:spPr bwMode="auto">
            <a:xfrm>
              <a:off x="786" y="2790"/>
              <a:ext cx="588" cy="3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23" name="Text Box 69"/>
            <p:cNvSpPr txBox="1">
              <a:spLocks noChangeArrowheads="1"/>
            </p:cNvSpPr>
            <p:nvPr/>
          </p:nvSpPr>
          <p:spPr bwMode="auto">
            <a:xfrm>
              <a:off x="737" y="2747"/>
              <a:ext cx="687" cy="44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solidFill>
                    <a:srgbClr val="FF0000"/>
                  </a:solidFill>
                  <a:latin typeface="Comic Sans MS" pitchFamily="66" charset="0"/>
                </a:rPr>
                <a:t>Got the</a:t>
              </a:r>
            </a:p>
            <a:p>
              <a:pPr algn="ctr"/>
              <a:r>
                <a:rPr lang="en-US" sz="2000">
                  <a:solidFill>
                    <a:srgbClr val="FF0000"/>
                  </a:solidFill>
                  <a:latin typeface="Comic Sans MS" pitchFamily="66" charset="0"/>
                </a:rPr>
                <a:t>time?</a:t>
              </a:r>
              <a:endParaRPr lang="en-US" sz="2000"/>
            </a:p>
          </p:txBody>
        </p:sp>
      </p:grpSp>
      <p:sp>
        <p:nvSpPr>
          <p:cNvPr id="24" name="Line 73"/>
          <p:cNvSpPr>
            <a:spLocks noChangeShapeType="1"/>
          </p:cNvSpPr>
          <p:nvPr/>
        </p:nvSpPr>
        <p:spPr bwMode="auto">
          <a:xfrm flipV="1">
            <a:off x="1681156" y="4633910"/>
            <a:ext cx="1952625" cy="33337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grpSp>
        <p:nvGrpSpPr>
          <p:cNvPr id="25" name="Group 76"/>
          <p:cNvGrpSpPr>
            <a:grpSpLocks/>
          </p:cNvGrpSpPr>
          <p:nvPr/>
        </p:nvGrpSpPr>
        <p:grpSpPr bwMode="auto">
          <a:xfrm>
            <a:off x="2017706" y="4660898"/>
            <a:ext cx="831850" cy="457200"/>
            <a:chOff x="1046" y="2771"/>
            <a:chExt cx="524" cy="288"/>
          </a:xfrm>
        </p:grpSpPr>
        <p:sp>
          <p:nvSpPr>
            <p:cNvPr id="26" name="Rectangle 75"/>
            <p:cNvSpPr>
              <a:spLocks noChangeArrowheads="1"/>
            </p:cNvSpPr>
            <p:nvPr/>
          </p:nvSpPr>
          <p:spPr bwMode="auto">
            <a:xfrm>
              <a:off x="1104" y="2820"/>
              <a:ext cx="444" cy="18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27" name="Text Box 74"/>
            <p:cNvSpPr txBox="1">
              <a:spLocks noChangeArrowheads="1"/>
            </p:cNvSpPr>
            <p:nvPr/>
          </p:nvSpPr>
          <p:spPr bwMode="auto">
            <a:xfrm>
              <a:off x="1046" y="2771"/>
              <a:ext cx="52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rgbClr val="FF0000"/>
                  </a:solidFill>
                  <a:latin typeface="Comic Sans MS" pitchFamily="66" charset="0"/>
                </a:rPr>
                <a:t>2:00</a:t>
              </a:r>
              <a:endParaRPr lang="en-US"/>
            </a:p>
          </p:txBody>
        </p:sp>
      </p:grpSp>
      <p:sp>
        <p:nvSpPr>
          <p:cNvPr id="28" name="Text Box 78"/>
          <p:cNvSpPr txBox="1">
            <a:spLocks noChangeArrowheads="1"/>
          </p:cNvSpPr>
          <p:nvPr/>
        </p:nvSpPr>
        <p:spPr bwMode="auto">
          <a:xfrm>
            <a:off x="5808656" y="3013073"/>
            <a:ext cx="19748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FF0000"/>
                </a:solidFill>
                <a:latin typeface="Comic Sans MS" pitchFamily="66" charset="0"/>
              </a:rPr>
              <a:t>TCP connection</a:t>
            </a:r>
          </a:p>
          <a:p>
            <a:r>
              <a:rPr lang="en-US" sz="2000">
                <a:solidFill>
                  <a:srgbClr val="FF0000"/>
                </a:solidFill>
                <a:latin typeface="Comic Sans MS" pitchFamily="66" charset="0"/>
              </a:rPr>
              <a:t> request</a:t>
            </a:r>
            <a:endParaRPr lang="en-US"/>
          </a:p>
        </p:txBody>
      </p:sp>
      <p:sp>
        <p:nvSpPr>
          <p:cNvPr id="29" name="Line 85"/>
          <p:cNvSpPr>
            <a:spLocks noChangeShapeType="1"/>
          </p:cNvSpPr>
          <p:nvPr/>
        </p:nvSpPr>
        <p:spPr bwMode="auto">
          <a:xfrm flipV="1">
            <a:off x="5529256" y="4948235"/>
            <a:ext cx="2343150" cy="4286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30" name="Line 89"/>
          <p:cNvSpPr>
            <a:spLocks noChangeShapeType="1"/>
          </p:cNvSpPr>
          <p:nvPr/>
        </p:nvSpPr>
        <p:spPr bwMode="auto">
          <a:xfrm>
            <a:off x="5805481" y="3281360"/>
            <a:ext cx="1762125" cy="2762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31" name="Line 90"/>
          <p:cNvSpPr>
            <a:spLocks noChangeShapeType="1"/>
          </p:cNvSpPr>
          <p:nvPr/>
        </p:nvSpPr>
        <p:spPr bwMode="auto">
          <a:xfrm flipV="1">
            <a:off x="5481631" y="3776660"/>
            <a:ext cx="2085975" cy="36195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grpSp>
        <p:nvGrpSpPr>
          <p:cNvPr id="32" name="Group 93"/>
          <p:cNvGrpSpPr>
            <a:grpSpLocks/>
          </p:cNvGrpSpPr>
          <p:nvPr/>
        </p:nvGrpSpPr>
        <p:grpSpPr bwMode="auto">
          <a:xfrm>
            <a:off x="5741981" y="3708398"/>
            <a:ext cx="1974850" cy="701675"/>
            <a:chOff x="3248" y="2147"/>
            <a:chExt cx="1244" cy="442"/>
          </a:xfrm>
        </p:grpSpPr>
        <p:sp>
          <p:nvSpPr>
            <p:cNvPr id="33" name="Rectangle 92"/>
            <p:cNvSpPr>
              <a:spLocks noChangeArrowheads="1"/>
            </p:cNvSpPr>
            <p:nvPr/>
          </p:nvSpPr>
          <p:spPr bwMode="auto">
            <a:xfrm>
              <a:off x="3306" y="2190"/>
              <a:ext cx="906" cy="18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34" name="Text Box 91"/>
            <p:cNvSpPr txBox="1">
              <a:spLocks noChangeArrowheads="1"/>
            </p:cNvSpPr>
            <p:nvPr/>
          </p:nvSpPr>
          <p:spPr bwMode="auto">
            <a:xfrm>
              <a:off x="3248" y="2147"/>
              <a:ext cx="1244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>
                  <a:solidFill>
                    <a:srgbClr val="FF0000"/>
                  </a:solidFill>
                  <a:latin typeface="Comic Sans MS" pitchFamily="66" charset="0"/>
                </a:rPr>
                <a:t>TCP connection</a:t>
              </a:r>
            </a:p>
            <a:p>
              <a:r>
                <a:rPr lang="en-US" sz="2000">
                  <a:solidFill>
                    <a:srgbClr val="FF0000"/>
                  </a:solidFill>
                  <a:latin typeface="Comic Sans MS" pitchFamily="66" charset="0"/>
                </a:rPr>
                <a:t>response</a:t>
              </a:r>
              <a:endParaRPr lang="en-US"/>
            </a:p>
          </p:txBody>
        </p:sp>
      </p:grpSp>
      <p:sp>
        <p:nvSpPr>
          <p:cNvPr id="35" name="Line 94"/>
          <p:cNvSpPr>
            <a:spLocks noChangeShapeType="1"/>
          </p:cNvSpPr>
          <p:nvPr/>
        </p:nvSpPr>
        <p:spPr bwMode="auto">
          <a:xfrm>
            <a:off x="5529256" y="4386260"/>
            <a:ext cx="2400300" cy="4191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th-TH"/>
          </a:p>
        </p:txBody>
      </p:sp>
      <p:grpSp>
        <p:nvGrpSpPr>
          <p:cNvPr id="36" name="Group 98"/>
          <p:cNvGrpSpPr>
            <a:grpSpLocks/>
          </p:cNvGrpSpPr>
          <p:nvPr/>
        </p:nvGrpSpPr>
        <p:grpSpPr bwMode="auto">
          <a:xfrm>
            <a:off x="6370631" y="4956173"/>
            <a:ext cx="908050" cy="457200"/>
            <a:chOff x="1046" y="2771"/>
            <a:chExt cx="572" cy="288"/>
          </a:xfrm>
        </p:grpSpPr>
        <p:sp>
          <p:nvSpPr>
            <p:cNvPr id="37" name="Rectangle 99"/>
            <p:cNvSpPr>
              <a:spLocks noChangeArrowheads="1"/>
            </p:cNvSpPr>
            <p:nvPr/>
          </p:nvSpPr>
          <p:spPr bwMode="auto">
            <a:xfrm>
              <a:off x="1104" y="2820"/>
              <a:ext cx="444" cy="18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38" name="Text Box 100"/>
            <p:cNvSpPr txBox="1">
              <a:spLocks noChangeArrowheads="1"/>
            </p:cNvSpPr>
            <p:nvPr/>
          </p:nvSpPr>
          <p:spPr bwMode="auto">
            <a:xfrm>
              <a:off x="1046" y="2771"/>
              <a:ext cx="57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rgbClr val="FF0000"/>
                  </a:solidFill>
                  <a:latin typeface="Comic Sans MS" pitchFamily="66" charset="0"/>
                </a:rPr>
                <a:t>&lt;file&gt;</a:t>
              </a:r>
              <a:endParaRPr lang="en-US"/>
            </a:p>
          </p:txBody>
        </p:sp>
      </p:grpSp>
      <p:sp>
        <p:nvSpPr>
          <p:cNvPr id="39" name="Line 101"/>
          <p:cNvSpPr>
            <a:spLocks noChangeShapeType="1"/>
          </p:cNvSpPr>
          <p:nvPr/>
        </p:nvSpPr>
        <p:spPr bwMode="auto">
          <a:xfrm>
            <a:off x="4643438" y="1857364"/>
            <a:ext cx="0" cy="3857625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th-TH"/>
          </a:p>
        </p:txBody>
      </p:sp>
      <p:grpSp>
        <p:nvGrpSpPr>
          <p:cNvPr id="40" name="Group 105"/>
          <p:cNvGrpSpPr>
            <a:grpSpLocks/>
          </p:cNvGrpSpPr>
          <p:nvPr/>
        </p:nvGrpSpPr>
        <p:grpSpPr bwMode="auto">
          <a:xfrm>
            <a:off x="4265606" y="5394323"/>
            <a:ext cx="815975" cy="457200"/>
            <a:chOff x="2198" y="3221"/>
            <a:chExt cx="514" cy="288"/>
          </a:xfrm>
        </p:grpSpPr>
        <p:sp>
          <p:nvSpPr>
            <p:cNvPr id="41" name="Rectangle 104"/>
            <p:cNvSpPr>
              <a:spLocks noChangeArrowheads="1"/>
            </p:cNvSpPr>
            <p:nvPr/>
          </p:nvSpPr>
          <p:spPr bwMode="auto">
            <a:xfrm>
              <a:off x="2244" y="3282"/>
              <a:ext cx="408" cy="16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42" name="Text Box 102"/>
            <p:cNvSpPr txBox="1">
              <a:spLocks noChangeArrowheads="1"/>
            </p:cNvSpPr>
            <p:nvPr/>
          </p:nvSpPr>
          <p:spPr bwMode="auto">
            <a:xfrm>
              <a:off x="2198" y="3221"/>
              <a:ext cx="51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accent2"/>
                  </a:solidFill>
                  <a:latin typeface="Comic Sans MS" pitchFamily="66" charset="0"/>
                </a:rPr>
                <a:t>time</a:t>
              </a:r>
              <a:endParaRPr lang="en-US"/>
            </a:p>
          </p:txBody>
        </p:sp>
      </p:grpSp>
      <p:sp>
        <p:nvSpPr>
          <p:cNvPr id="43" name="Rectangle 3"/>
          <p:cNvSpPr txBox="1">
            <a:spLocks noChangeArrowheads="1"/>
          </p:cNvSpPr>
          <p:nvPr/>
        </p:nvSpPr>
        <p:spPr>
          <a:xfrm>
            <a:off x="642910" y="1357298"/>
            <a:ext cx="81534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 human protocol and a computer network protocol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Content Placeholder 3" descr="osi-model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79650" y="1481138"/>
            <a:ext cx="4584700" cy="4525962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Browallia New" pitchFamily="34" charset="-34"/>
                <a:cs typeface="Browallia New" pitchFamily="34" charset="-34"/>
              </a:rPr>
              <a:t>OSI Layer</a:t>
            </a:r>
            <a:endParaRPr lang="th-TH" dirty="0"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Content Placeholder 3" descr="osi-peer-to-peer.gif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14563" y="1500188"/>
            <a:ext cx="4700587" cy="3895725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Browallia New" pitchFamily="34" charset="-34"/>
                <a:cs typeface="Browallia New" pitchFamily="34" charset="-34"/>
              </a:rPr>
              <a:t>OSI Layer</a:t>
            </a:r>
            <a:endParaRPr lang="th-TH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571750" y="5357813"/>
            <a:ext cx="1214438" cy="2143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Browallia New" pitchFamily="34" charset="-34"/>
                <a:cs typeface="Browallia New" pitchFamily="34" charset="-34"/>
              </a:rPr>
              <a:t>Sender</a:t>
            </a:r>
            <a:endParaRPr lang="th-TH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57813" y="5357813"/>
            <a:ext cx="1214437" cy="2143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Browallia New" pitchFamily="34" charset="-34"/>
                <a:cs typeface="Browallia New" pitchFamily="34" charset="-34"/>
              </a:rPr>
              <a:t>Receiver</a:t>
            </a:r>
            <a:endParaRPr lang="th-TH" dirty="0"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 Introduction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1C77499C-6B38-409D-A4E1-3D9E43A16E22}" type="slidenum">
              <a:rPr lang="en-US"/>
              <a:pPr/>
              <a:t>6</a:t>
            </a:fld>
            <a:endParaRPr lang="en-US"/>
          </a:p>
        </p:txBody>
      </p:sp>
      <p:sp>
        <p:nvSpPr>
          <p:cNvPr id="119810" name="Rectangle 2"/>
          <p:cNvSpPr>
            <a:spLocks noChangeArrowheads="1"/>
          </p:cNvSpPr>
          <p:nvPr/>
        </p:nvSpPr>
        <p:spPr bwMode="auto">
          <a:xfrm>
            <a:off x="6578600" y="1714500"/>
            <a:ext cx="1892300" cy="353060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11981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Internet protocol stack</a:t>
            </a:r>
          </a:p>
        </p:txBody>
      </p:sp>
      <p:sp>
        <p:nvSpPr>
          <p:cNvPr id="119812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571500" y="1422400"/>
            <a:ext cx="5715000" cy="4648200"/>
          </a:xfrm>
        </p:spPr>
        <p:txBody>
          <a:bodyPr>
            <a:normAutofit lnSpcReduction="10000"/>
          </a:bodyPr>
          <a:lstStyle/>
          <a:p>
            <a:r>
              <a:rPr lang="en-US" sz="2400">
                <a:solidFill>
                  <a:srgbClr val="FF0000"/>
                </a:solidFill>
              </a:rPr>
              <a:t>application:</a:t>
            </a:r>
            <a:r>
              <a:rPr lang="en-US" sz="2400"/>
              <a:t> supporting network applications</a:t>
            </a:r>
          </a:p>
          <a:p>
            <a:pPr lvl="1"/>
            <a:r>
              <a:rPr lang="en-US" sz="2000"/>
              <a:t>FTP, SMTP, HTTP</a:t>
            </a:r>
          </a:p>
          <a:p>
            <a:r>
              <a:rPr lang="en-US" sz="2400">
                <a:solidFill>
                  <a:srgbClr val="FF0000"/>
                </a:solidFill>
              </a:rPr>
              <a:t>transport:</a:t>
            </a:r>
            <a:r>
              <a:rPr lang="en-US" sz="2400"/>
              <a:t> process-process data transfer</a:t>
            </a:r>
          </a:p>
          <a:p>
            <a:pPr lvl="1"/>
            <a:r>
              <a:rPr lang="en-US" sz="2000"/>
              <a:t>TCP, UDP</a:t>
            </a:r>
          </a:p>
          <a:p>
            <a:r>
              <a:rPr lang="en-US" sz="2400">
                <a:solidFill>
                  <a:srgbClr val="FF0000"/>
                </a:solidFill>
              </a:rPr>
              <a:t>network:</a:t>
            </a:r>
            <a:r>
              <a:rPr lang="en-US" sz="2400"/>
              <a:t> routing of datagrams from source to destination</a:t>
            </a:r>
          </a:p>
          <a:p>
            <a:pPr lvl="1"/>
            <a:r>
              <a:rPr lang="en-US" sz="2000"/>
              <a:t>IP, routing protocols</a:t>
            </a:r>
          </a:p>
          <a:p>
            <a:r>
              <a:rPr lang="en-US" sz="2400">
                <a:solidFill>
                  <a:srgbClr val="FF0000"/>
                </a:solidFill>
              </a:rPr>
              <a:t>link:</a:t>
            </a:r>
            <a:r>
              <a:rPr lang="en-US" sz="2400"/>
              <a:t> data transfer between neighboring  network elements</a:t>
            </a:r>
          </a:p>
          <a:p>
            <a:pPr lvl="1"/>
            <a:r>
              <a:rPr lang="en-US" sz="2000"/>
              <a:t>PPP, Ethernet</a:t>
            </a:r>
          </a:p>
          <a:p>
            <a:r>
              <a:rPr lang="en-US" sz="2400">
                <a:solidFill>
                  <a:srgbClr val="FF0000"/>
                </a:solidFill>
              </a:rPr>
              <a:t>physical:</a:t>
            </a:r>
            <a:r>
              <a:rPr lang="en-US" sz="2400"/>
              <a:t> bits “on the wire”</a:t>
            </a:r>
          </a:p>
          <a:p>
            <a:endParaRPr lang="en-US" sz="2400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6500826" y="1785926"/>
            <a:ext cx="1906588" cy="4243406"/>
            <a:chOff x="3071" y="888"/>
            <a:chExt cx="1201" cy="2224"/>
          </a:xfrm>
        </p:grpSpPr>
        <p:sp>
          <p:nvSpPr>
            <p:cNvPr id="119814" name="Rectangle 6"/>
            <p:cNvSpPr>
              <a:spLocks noChangeArrowheads="1"/>
            </p:cNvSpPr>
            <p:nvPr/>
          </p:nvSpPr>
          <p:spPr bwMode="auto">
            <a:xfrm>
              <a:off x="3080" y="888"/>
              <a:ext cx="1192" cy="2224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19815" name="Text Box 7"/>
            <p:cNvSpPr txBox="1">
              <a:spLocks noChangeArrowheads="1"/>
            </p:cNvSpPr>
            <p:nvPr/>
          </p:nvSpPr>
          <p:spPr bwMode="auto">
            <a:xfrm>
              <a:off x="3150" y="949"/>
              <a:ext cx="1070" cy="2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dirty="0">
                  <a:latin typeface="Comic Sans MS" pitchFamily="66" charset="0"/>
                </a:rPr>
                <a:t>application</a:t>
              </a:r>
            </a:p>
            <a:p>
              <a:pPr algn="ctr"/>
              <a:endParaRPr lang="en-US" dirty="0">
                <a:latin typeface="Comic Sans MS" pitchFamily="66" charset="0"/>
              </a:endParaRPr>
            </a:p>
            <a:p>
              <a:pPr algn="ctr"/>
              <a:r>
                <a:rPr lang="en-US" dirty="0">
                  <a:latin typeface="Comic Sans MS" pitchFamily="66" charset="0"/>
                </a:rPr>
                <a:t>transport</a:t>
              </a:r>
            </a:p>
            <a:p>
              <a:pPr algn="ctr"/>
              <a:endParaRPr lang="en-US" dirty="0">
                <a:latin typeface="Comic Sans MS" pitchFamily="66" charset="0"/>
              </a:endParaRPr>
            </a:p>
            <a:p>
              <a:pPr algn="ctr"/>
              <a:r>
                <a:rPr lang="en-US" dirty="0" smtClean="0">
                  <a:latin typeface="Comic Sans MS" pitchFamily="66" charset="0"/>
                </a:rPr>
                <a:t>network</a:t>
              </a:r>
            </a:p>
            <a:p>
              <a:pPr algn="ctr"/>
              <a:endParaRPr lang="en-US" dirty="0" smtClean="0">
                <a:latin typeface="Comic Sans MS" pitchFamily="66" charset="0"/>
              </a:endParaRPr>
            </a:p>
            <a:p>
              <a:pPr algn="ctr"/>
              <a:r>
                <a:rPr lang="en-US" dirty="0" smtClean="0">
                  <a:latin typeface="Comic Sans MS" pitchFamily="66" charset="0"/>
                </a:rPr>
                <a:t>link</a:t>
              </a:r>
            </a:p>
            <a:p>
              <a:pPr algn="ctr"/>
              <a:endParaRPr lang="en-US" dirty="0">
                <a:latin typeface="Comic Sans MS" pitchFamily="66" charset="0"/>
              </a:endParaRPr>
            </a:p>
            <a:p>
              <a:pPr algn="ctr"/>
              <a:r>
                <a:rPr lang="en-US" dirty="0">
                  <a:latin typeface="Comic Sans MS" pitchFamily="66" charset="0"/>
                </a:rPr>
                <a:t>physical</a:t>
              </a:r>
            </a:p>
          </p:txBody>
        </p:sp>
        <p:sp>
          <p:nvSpPr>
            <p:cNvPr id="119816" name="Line 8"/>
            <p:cNvSpPr>
              <a:spLocks noChangeShapeType="1"/>
            </p:cNvSpPr>
            <p:nvPr/>
          </p:nvSpPr>
          <p:spPr bwMode="auto">
            <a:xfrm>
              <a:off x="3076" y="1324"/>
              <a:ext cx="1188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19817" name="Line 9"/>
            <p:cNvSpPr>
              <a:spLocks noChangeShapeType="1"/>
            </p:cNvSpPr>
            <p:nvPr/>
          </p:nvSpPr>
          <p:spPr bwMode="auto">
            <a:xfrm>
              <a:off x="3076" y="1768"/>
              <a:ext cx="1188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19818" name="Line 10"/>
            <p:cNvSpPr>
              <a:spLocks noChangeShapeType="1"/>
            </p:cNvSpPr>
            <p:nvPr/>
          </p:nvSpPr>
          <p:spPr bwMode="auto">
            <a:xfrm>
              <a:off x="3071" y="2198"/>
              <a:ext cx="1188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19819" name="Line 11"/>
            <p:cNvSpPr>
              <a:spLocks noChangeShapeType="1"/>
            </p:cNvSpPr>
            <p:nvPr/>
          </p:nvSpPr>
          <p:spPr bwMode="auto">
            <a:xfrm>
              <a:off x="3071" y="2685"/>
              <a:ext cx="1188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472" y="64291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Transport layer</a:t>
            </a:r>
            <a:br>
              <a:rPr lang="en-US" dirty="0" smtClean="0"/>
            </a:br>
            <a:endParaRPr lang="th-TH" dirty="0"/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4143372" y="4071942"/>
            <a:ext cx="1808163" cy="1031875"/>
          </a:xfrm>
          <a:custGeom>
            <a:avLst/>
            <a:gdLst/>
            <a:ahLst/>
            <a:cxnLst>
              <a:cxn ang="0">
                <a:pos x="27" y="652"/>
              </a:cxn>
              <a:cxn ang="0">
                <a:pos x="105" y="76"/>
              </a:cxn>
              <a:cxn ang="0">
                <a:pos x="657" y="196"/>
              </a:cxn>
              <a:cxn ang="0">
                <a:pos x="1209" y="100"/>
              </a:cxn>
              <a:cxn ang="0">
                <a:pos x="2001" y="406"/>
              </a:cxn>
              <a:cxn ang="0">
                <a:pos x="2013" y="1144"/>
              </a:cxn>
              <a:cxn ang="0">
                <a:pos x="1581" y="1600"/>
              </a:cxn>
              <a:cxn ang="0">
                <a:pos x="813" y="1516"/>
              </a:cxn>
              <a:cxn ang="0">
                <a:pos x="501" y="1270"/>
              </a:cxn>
              <a:cxn ang="0">
                <a:pos x="183" y="1066"/>
              </a:cxn>
              <a:cxn ang="0">
                <a:pos x="27" y="652"/>
              </a:cxn>
            </a:cxnLst>
            <a:rect l="0" t="0" r="r" b="b"/>
            <a:pathLst>
              <a:path w="2135" h="1662">
                <a:moveTo>
                  <a:pt x="27" y="652"/>
                </a:moveTo>
                <a:cubicBezTo>
                  <a:pt x="14" y="487"/>
                  <a:pt x="0" y="152"/>
                  <a:pt x="105" y="76"/>
                </a:cubicBezTo>
                <a:cubicBezTo>
                  <a:pt x="210" y="0"/>
                  <a:pt x="473" y="192"/>
                  <a:pt x="657" y="196"/>
                </a:cubicBezTo>
                <a:cubicBezTo>
                  <a:pt x="841" y="200"/>
                  <a:pt x="985" y="65"/>
                  <a:pt x="1209" y="100"/>
                </a:cubicBezTo>
                <a:cubicBezTo>
                  <a:pt x="1433" y="135"/>
                  <a:pt x="1867" y="232"/>
                  <a:pt x="2001" y="406"/>
                </a:cubicBezTo>
                <a:cubicBezTo>
                  <a:pt x="2135" y="580"/>
                  <a:pt x="2083" y="945"/>
                  <a:pt x="2013" y="1144"/>
                </a:cubicBezTo>
                <a:cubicBezTo>
                  <a:pt x="1943" y="1343"/>
                  <a:pt x="1781" y="1538"/>
                  <a:pt x="1581" y="1600"/>
                </a:cubicBezTo>
                <a:cubicBezTo>
                  <a:pt x="1381" y="1662"/>
                  <a:pt x="993" y="1571"/>
                  <a:pt x="813" y="1516"/>
                </a:cubicBezTo>
                <a:cubicBezTo>
                  <a:pt x="633" y="1461"/>
                  <a:pt x="606" y="1345"/>
                  <a:pt x="501" y="1270"/>
                </a:cubicBezTo>
                <a:cubicBezTo>
                  <a:pt x="396" y="1195"/>
                  <a:pt x="262" y="1169"/>
                  <a:pt x="183" y="1066"/>
                </a:cubicBezTo>
                <a:cubicBezTo>
                  <a:pt x="104" y="963"/>
                  <a:pt x="25" y="819"/>
                  <a:pt x="27" y="652"/>
                </a:cubicBezTo>
                <a:close/>
              </a:path>
            </a:pathLst>
          </a:custGeom>
          <a:solidFill>
            <a:srgbClr val="33CC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grpSp>
        <p:nvGrpSpPr>
          <p:cNvPr id="6" name="Group 37"/>
          <p:cNvGrpSpPr>
            <a:grpSpLocks/>
          </p:cNvGrpSpPr>
          <p:nvPr/>
        </p:nvGrpSpPr>
        <p:grpSpPr bwMode="auto">
          <a:xfrm>
            <a:off x="2905122" y="2041529"/>
            <a:ext cx="1062038" cy="3606800"/>
            <a:chOff x="2933" y="616"/>
            <a:chExt cx="669" cy="2272"/>
          </a:xfrm>
        </p:grpSpPr>
        <p:sp>
          <p:nvSpPr>
            <p:cNvPr id="7" name="Text Box 14"/>
            <p:cNvSpPr txBox="1">
              <a:spLocks noChangeArrowheads="1"/>
            </p:cNvSpPr>
            <p:nvPr/>
          </p:nvSpPr>
          <p:spPr bwMode="auto">
            <a:xfrm>
              <a:off x="3361" y="2600"/>
              <a:ext cx="1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  <a:buClrTx/>
                <a:buSzTx/>
                <a:buFontTx/>
                <a:buNone/>
              </a:pPr>
              <a:endParaRPr lang="th-TH">
                <a:latin typeface="Times New Roman" pitchFamily="18" charset="0"/>
              </a:endParaRPr>
            </a:p>
          </p:txBody>
        </p:sp>
        <p:graphicFrame>
          <p:nvGraphicFramePr>
            <p:cNvPr id="8" name="Object 5"/>
            <p:cNvGraphicFramePr>
              <a:graphicFrameLocks noChangeAspect="1"/>
            </p:cNvGraphicFramePr>
            <p:nvPr/>
          </p:nvGraphicFramePr>
          <p:xfrm>
            <a:off x="3039" y="996"/>
            <a:ext cx="405" cy="321"/>
          </p:xfrm>
          <a:graphic>
            <a:graphicData uri="http://schemas.openxmlformats.org/presentationml/2006/ole">
              <p:oleObj spid="_x0000_s7170" name="Clip" r:id="rId3" imgW="1305000" imgH="1085760" progId="">
                <p:embed/>
              </p:oleObj>
            </a:graphicData>
          </a:graphic>
        </p:graphicFrame>
        <p:grpSp>
          <p:nvGrpSpPr>
            <p:cNvPr id="9" name="Group 10"/>
            <p:cNvGrpSpPr>
              <a:grpSpLocks/>
            </p:cNvGrpSpPr>
            <p:nvPr/>
          </p:nvGrpSpPr>
          <p:grpSpPr bwMode="auto">
            <a:xfrm>
              <a:off x="2933" y="1323"/>
              <a:ext cx="669" cy="353"/>
              <a:chOff x="3046" y="1508"/>
              <a:chExt cx="669" cy="353"/>
            </a:xfrm>
          </p:grpSpPr>
          <p:sp>
            <p:nvSpPr>
              <p:cNvPr id="17" name="Oval 8"/>
              <p:cNvSpPr>
                <a:spLocks noChangeArrowheads="1"/>
              </p:cNvSpPr>
              <p:nvPr/>
            </p:nvSpPr>
            <p:spPr bwMode="auto">
              <a:xfrm>
                <a:off x="3046" y="1508"/>
                <a:ext cx="669" cy="353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8" name="Text Box 9"/>
              <p:cNvSpPr txBox="1">
                <a:spLocks noChangeArrowheads="1"/>
              </p:cNvSpPr>
              <p:nvPr/>
            </p:nvSpPr>
            <p:spPr bwMode="auto">
              <a:xfrm>
                <a:off x="3121" y="1578"/>
                <a:ext cx="501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sz="1600">
                    <a:latin typeface="Times New Roman" pitchFamily="18" charset="0"/>
                  </a:rPr>
                  <a:t>process</a:t>
                </a:r>
              </a:p>
            </p:txBody>
          </p:sp>
        </p:grpSp>
        <p:grpSp>
          <p:nvGrpSpPr>
            <p:cNvPr id="10" name="Group 17"/>
            <p:cNvGrpSpPr>
              <a:grpSpLocks/>
            </p:cNvGrpSpPr>
            <p:nvPr/>
          </p:nvGrpSpPr>
          <p:grpSpPr bwMode="auto">
            <a:xfrm>
              <a:off x="2949" y="1845"/>
              <a:ext cx="610" cy="630"/>
              <a:chOff x="3072" y="3300"/>
              <a:chExt cx="610" cy="630"/>
            </a:xfrm>
          </p:grpSpPr>
          <p:sp>
            <p:nvSpPr>
              <p:cNvPr id="15" name="Rectangle 15"/>
              <p:cNvSpPr>
                <a:spLocks noChangeArrowheads="1"/>
              </p:cNvSpPr>
              <p:nvPr/>
            </p:nvSpPr>
            <p:spPr bwMode="auto">
              <a:xfrm>
                <a:off x="3084" y="3300"/>
                <a:ext cx="593" cy="63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6" name="Text Box 16"/>
              <p:cNvSpPr txBox="1">
                <a:spLocks noChangeArrowheads="1"/>
              </p:cNvSpPr>
              <p:nvPr/>
            </p:nvSpPr>
            <p:spPr bwMode="auto">
              <a:xfrm>
                <a:off x="3072" y="3339"/>
                <a:ext cx="610" cy="5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sz="1600">
                    <a:latin typeface="Times New Roman" pitchFamily="18" charset="0"/>
                  </a:rPr>
                  <a:t>TCP with</a:t>
                </a:r>
              </a:p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sz="1600">
                    <a:latin typeface="Times New Roman" pitchFamily="18" charset="0"/>
                  </a:rPr>
                  <a:t>buffers,</a:t>
                </a:r>
              </a:p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sz="1600">
                    <a:latin typeface="Times New Roman" pitchFamily="18" charset="0"/>
                  </a:rPr>
                  <a:t>variables</a:t>
                </a:r>
              </a:p>
            </p:txBody>
          </p:sp>
        </p:grpSp>
        <p:sp>
          <p:nvSpPr>
            <p:cNvPr id="11" name="Rectangle 18"/>
            <p:cNvSpPr>
              <a:spLocks noChangeArrowheads="1"/>
            </p:cNvSpPr>
            <p:nvPr/>
          </p:nvSpPr>
          <p:spPr bwMode="auto">
            <a:xfrm>
              <a:off x="3054" y="1654"/>
              <a:ext cx="415" cy="20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sz="1600">
                  <a:latin typeface="Times New Roman" pitchFamily="18" charset="0"/>
                </a:rPr>
                <a:t>socket</a:t>
              </a:r>
            </a:p>
          </p:txBody>
        </p:sp>
        <p:sp>
          <p:nvSpPr>
            <p:cNvPr id="12" name="Line 33"/>
            <p:cNvSpPr>
              <a:spLocks noChangeShapeType="1"/>
            </p:cNvSpPr>
            <p:nvPr/>
          </p:nvSpPr>
          <p:spPr bwMode="auto">
            <a:xfrm flipV="1">
              <a:off x="3261" y="1561"/>
              <a:ext cx="0" cy="13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3" name="Line 35"/>
            <p:cNvSpPr>
              <a:spLocks noChangeShapeType="1"/>
            </p:cNvSpPr>
            <p:nvPr/>
          </p:nvSpPr>
          <p:spPr bwMode="auto">
            <a:xfrm>
              <a:off x="3269" y="1823"/>
              <a:ext cx="0" cy="1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4" name="Text Box 36"/>
            <p:cNvSpPr txBox="1">
              <a:spLocks noChangeArrowheads="1"/>
            </p:cNvSpPr>
            <p:nvPr/>
          </p:nvSpPr>
          <p:spPr bwMode="auto">
            <a:xfrm>
              <a:off x="3028" y="616"/>
              <a:ext cx="469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sz="1600">
                  <a:latin typeface="Times New Roman" pitchFamily="18" charset="0"/>
                </a:rPr>
                <a:t>host or</a:t>
              </a:r>
            </a:p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sz="1600">
                  <a:latin typeface="Times New Roman" pitchFamily="18" charset="0"/>
                </a:rPr>
                <a:t>server</a:t>
              </a:r>
            </a:p>
          </p:txBody>
        </p:sp>
      </p:grpSp>
      <p:grpSp>
        <p:nvGrpSpPr>
          <p:cNvPr id="19" name="Group 38"/>
          <p:cNvGrpSpPr>
            <a:grpSpLocks/>
          </p:cNvGrpSpPr>
          <p:nvPr/>
        </p:nvGrpSpPr>
        <p:grpSpPr bwMode="auto">
          <a:xfrm>
            <a:off x="6062660" y="2020892"/>
            <a:ext cx="1062037" cy="3606800"/>
            <a:chOff x="2933" y="616"/>
            <a:chExt cx="669" cy="2272"/>
          </a:xfrm>
        </p:grpSpPr>
        <p:sp>
          <p:nvSpPr>
            <p:cNvPr id="20" name="Text Box 39"/>
            <p:cNvSpPr txBox="1">
              <a:spLocks noChangeArrowheads="1"/>
            </p:cNvSpPr>
            <p:nvPr/>
          </p:nvSpPr>
          <p:spPr bwMode="auto">
            <a:xfrm>
              <a:off x="3361" y="2600"/>
              <a:ext cx="1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  <a:buClrTx/>
                <a:buSzTx/>
                <a:buFontTx/>
                <a:buNone/>
              </a:pPr>
              <a:endParaRPr lang="th-TH">
                <a:latin typeface="Times New Roman" pitchFamily="18" charset="0"/>
              </a:endParaRPr>
            </a:p>
          </p:txBody>
        </p:sp>
        <p:graphicFrame>
          <p:nvGraphicFramePr>
            <p:cNvPr id="21" name="Object 40"/>
            <p:cNvGraphicFramePr>
              <a:graphicFrameLocks noChangeAspect="1"/>
            </p:cNvGraphicFramePr>
            <p:nvPr/>
          </p:nvGraphicFramePr>
          <p:xfrm>
            <a:off x="3039" y="996"/>
            <a:ext cx="405" cy="321"/>
          </p:xfrm>
          <a:graphic>
            <a:graphicData uri="http://schemas.openxmlformats.org/presentationml/2006/ole">
              <p:oleObj spid="_x0000_s7171" name="Clip" r:id="rId4" imgW="1305000" imgH="1085760" progId="">
                <p:embed/>
              </p:oleObj>
            </a:graphicData>
          </a:graphic>
        </p:graphicFrame>
        <p:grpSp>
          <p:nvGrpSpPr>
            <p:cNvPr id="22" name="Group 41"/>
            <p:cNvGrpSpPr>
              <a:grpSpLocks/>
            </p:cNvGrpSpPr>
            <p:nvPr/>
          </p:nvGrpSpPr>
          <p:grpSpPr bwMode="auto">
            <a:xfrm>
              <a:off x="2933" y="1323"/>
              <a:ext cx="669" cy="353"/>
              <a:chOff x="3046" y="1508"/>
              <a:chExt cx="669" cy="353"/>
            </a:xfrm>
          </p:grpSpPr>
          <p:sp>
            <p:nvSpPr>
              <p:cNvPr id="30" name="Oval 42"/>
              <p:cNvSpPr>
                <a:spLocks noChangeArrowheads="1"/>
              </p:cNvSpPr>
              <p:nvPr/>
            </p:nvSpPr>
            <p:spPr bwMode="auto">
              <a:xfrm>
                <a:off x="3046" y="1508"/>
                <a:ext cx="669" cy="353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31" name="Text Box 43"/>
              <p:cNvSpPr txBox="1">
                <a:spLocks noChangeArrowheads="1"/>
              </p:cNvSpPr>
              <p:nvPr/>
            </p:nvSpPr>
            <p:spPr bwMode="auto">
              <a:xfrm>
                <a:off x="3121" y="1578"/>
                <a:ext cx="501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sz="1600">
                    <a:latin typeface="Times New Roman" pitchFamily="18" charset="0"/>
                  </a:rPr>
                  <a:t>process</a:t>
                </a:r>
              </a:p>
            </p:txBody>
          </p:sp>
        </p:grpSp>
        <p:grpSp>
          <p:nvGrpSpPr>
            <p:cNvPr id="23" name="Group 44"/>
            <p:cNvGrpSpPr>
              <a:grpSpLocks/>
            </p:cNvGrpSpPr>
            <p:nvPr/>
          </p:nvGrpSpPr>
          <p:grpSpPr bwMode="auto">
            <a:xfrm>
              <a:off x="2949" y="1845"/>
              <a:ext cx="610" cy="630"/>
              <a:chOff x="3072" y="3300"/>
              <a:chExt cx="610" cy="630"/>
            </a:xfrm>
          </p:grpSpPr>
          <p:sp>
            <p:nvSpPr>
              <p:cNvPr id="28" name="Rectangle 45"/>
              <p:cNvSpPr>
                <a:spLocks noChangeArrowheads="1"/>
              </p:cNvSpPr>
              <p:nvPr/>
            </p:nvSpPr>
            <p:spPr bwMode="auto">
              <a:xfrm>
                <a:off x="3084" y="3300"/>
                <a:ext cx="593" cy="63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29" name="Text Box 46"/>
              <p:cNvSpPr txBox="1">
                <a:spLocks noChangeArrowheads="1"/>
              </p:cNvSpPr>
              <p:nvPr/>
            </p:nvSpPr>
            <p:spPr bwMode="auto">
              <a:xfrm>
                <a:off x="3072" y="3339"/>
                <a:ext cx="610" cy="5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sz="1600">
                    <a:latin typeface="Times New Roman" pitchFamily="18" charset="0"/>
                  </a:rPr>
                  <a:t>TCP with</a:t>
                </a:r>
              </a:p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sz="1600">
                    <a:latin typeface="Times New Roman" pitchFamily="18" charset="0"/>
                  </a:rPr>
                  <a:t>buffers,</a:t>
                </a:r>
              </a:p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sz="1600">
                    <a:latin typeface="Times New Roman" pitchFamily="18" charset="0"/>
                  </a:rPr>
                  <a:t>variables</a:t>
                </a:r>
              </a:p>
            </p:txBody>
          </p:sp>
        </p:grpSp>
        <p:sp>
          <p:nvSpPr>
            <p:cNvPr id="24" name="Rectangle 47"/>
            <p:cNvSpPr>
              <a:spLocks noChangeArrowheads="1"/>
            </p:cNvSpPr>
            <p:nvPr/>
          </p:nvSpPr>
          <p:spPr bwMode="auto">
            <a:xfrm>
              <a:off x="3054" y="1654"/>
              <a:ext cx="415" cy="20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sz="1600">
                  <a:latin typeface="Times New Roman" pitchFamily="18" charset="0"/>
                </a:rPr>
                <a:t>socket</a:t>
              </a:r>
            </a:p>
          </p:txBody>
        </p:sp>
        <p:sp>
          <p:nvSpPr>
            <p:cNvPr id="25" name="Line 48"/>
            <p:cNvSpPr>
              <a:spLocks noChangeShapeType="1"/>
            </p:cNvSpPr>
            <p:nvPr/>
          </p:nvSpPr>
          <p:spPr bwMode="auto">
            <a:xfrm flipV="1">
              <a:off x="3261" y="1561"/>
              <a:ext cx="0" cy="13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26" name="Line 49"/>
            <p:cNvSpPr>
              <a:spLocks noChangeShapeType="1"/>
            </p:cNvSpPr>
            <p:nvPr/>
          </p:nvSpPr>
          <p:spPr bwMode="auto">
            <a:xfrm>
              <a:off x="3269" y="1823"/>
              <a:ext cx="0" cy="1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27" name="Text Box 50"/>
            <p:cNvSpPr txBox="1">
              <a:spLocks noChangeArrowheads="1"/>
            </p:cNvSpPr>
            <p:nvPr/>
          </p:nvSpPr>
          <p:spPr bwMode="auto">
            <a:xfrm>
              <a:off x="3028" y="616"/>
              <a:ext cx="469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sz="1600">
                  <a:latin typeface="Times New Roman" pitchFamily="18" charset="0"/>
                </a:rPr>
                <a:t>host or</a:t>
              </a:r>
            </a:p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sz="1600">
                  <a:latin typeface="Times New Roman" pitchFamily="18" charset="0"/>
                </a:rPr>
                <a:t>server</a:t>
              </a:r>
            </a:p>
          </p:txBody>
        </p:sp>
      </p:grpSp>
      <p:sp>
        <p:nvSpPr>
          <p:cNvPr id="32" name="Text Box 51"/>
          <p:cNvSpPr txBox="1">
            <a:spLocks noChangeArrowheads="1"/>
          </p:cNvSpPr>
          <p:nvPr/>
        </p:nvSpPr>
        <p:spPr bwMode="auto">
          <a:xfrm>
            <a:off x="4608510" y="4203704"/>
            <a:ext cx="819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sz="1600">
                <a:latin typeface="Times New Roman" pitchFamily="18" charset="0"/>
              </a:rPr>
              <a:t>Internet</a:t>
            </a:r>
          </a:p>
        </p:txBody>
      </p:sp>
      <p:sp>
        <p:nvSpPr>
          <p:cNvPr id="33" name="Line 52"/>
          <p:cNvSpPr>
            <a:spLocks noChangeShapeType="1"/>
          </p:cNvSpPr>
          <p:nvPr/>
        </p:nvSpPr>
        <p:spPr bwMode="auto">
          <a:xfrm>
            <a:off x="3902072" y="4614867"/>
            <a:ext cx="22113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34" name="Line 55"/>
          <p:cNvSpPr>
            <a:spLocks noChangeShapeType="1"/>
          </p:cNvSpPr>
          <p:nvPr/>
        </p:nvSpPr>
        <p:spPr bwMode="auto">
          <a:xfrm flipH="1" flipV="1">
            <a:off x="3682997" y="4994279"/>
            <a:ext cx="244475" cy="3175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35" name="Text Box 56"/>
          <p:cNvSpPr txBox="1">
            <a:spLocks noChangeArrowheads="1"/>
          </p:cNvSpPr>
          <p:nvPr/>
        </p:nvSpPr>
        <p:spPr bwMode="auto">
          <a:xfrm>
            <a:off x="4119560" y="2855917"/>
            <a:ext cx="133191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sz="1600">
                <a:solidFill>
                  <a:srgbClr val="FF0000"/>
                </a:solidFill>
                <a:latin typeface="Times New Roman" pitchFamily="18" charset="0"/>
              </a:rPr>
              <a:t>controlled by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sz="1600">
                <a:solidFill>
                  <a:srgbClr val="FF0000"/>
                </a:solidFill>
                <a:latin typeface="Times New Roman" pitchFamily="18" charset="0"/>
              </a:rPr>
              <a:t>app developer</a:t>
            </a:r>
            <a:endParaRPr lang="en-US" sz="1600">
              <a:latin typeface="Times New Roman" pitchFamily="18" charset="0"/>
            </a:endParaRPr>
          </a:p>
        </p:txBody>
      </p:sp>
      <p:sp>
        <p:nvSpPr>
          <p:cNvPr id="36" name="Line 58"/>
          <p:cNvSpPr>
            <a:spLocks noChangeShapeType="1"/>
          </p:cNvSpPr>
          <p:nvPr/>
        </p:nvSpPr>
        <p:spPr bwMode="auto">
          <a:xfrm flipH="1">
            <a:off x="3890960" y="3138492"/>
            <a:ext cx="219075" cy="13335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Application layer</a:t>
            </a:r>
            <a:br>
              <a:rPr lang="en-US" dirty="0" smtClean="0"/>
            </a:br>
            <a:endParaRPr lang="th-TH" dirty="0"/>
          </a:p>
        </p:txBody>
      </p:sp>
      <p:sp>
        <p:nvSpPr>
          <p:cNvPr id="365" name="TextBox 364"/>
          <p:cNvSpPr txBox="1"/>
          <p:nvPr/>
        </p:nvSpPr>
        <p:spPr>
          <a:xfrm>
            <a:off x="500034" y="1571612"/>
            <a:ext cx="81439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h-TH" dirty="0"/>
          </a:p>
        </p:txBody>
      </p:sp>
      <p:sp>
        <p:nvSpPr>
          <p:cNvPr id="366" name="Freeform 573"/>
          <p:cNvSpPr>
            <a:spLocks/>
          </p:cNvSpPr>
          <p:nvPr/>
        </p:nvSpPr>
        <p:spPr bwMode="auto">
          <a:xfrm>
            <a:off x="4649776" y="4103680"/>
            <a:ext cx="1314450" cy="674687"/>
          </a:xfrm>
          <a:custGeom>
            <a:avLst/>
            <a:gdLst/>
            <a:ahLst/>
            <a:cxnLst>
              <a:cxn ang="0">
                <a:pos x="382" y="30"/>
              </a:cxn>
              <a:cxn ang="0">
                <a:pos x="370" y="30"/>
              </a:cxn>
              <a:cxn ang="0">
                <a:pos x="126" y="32"/>
              </a:cxn>
              <a:cxn ang="0">
                <a:pos x="6" y="126"/>
              </a:cxn>
              <a:cxn ang="0">
                <a:pos x="92" y="274"/>
              </a:cxn>
              <a:cxn ang="0">
                <a:pos x="292" y="384"/>
              </a:cxn>
              <a:cxn ang="0">
                <a:pos x="540" y="416"/>
              </a:cxn>
              <a:cxn ang="0">
                <a:pos x="698" y="330"/>
              </a:cxn>
              <a:cxn ang="0">
                <a:pos x="776" y="170"/>
              </a:cxn>
              <a:cxn ang="0">
                <a:pos x="792" y="22"/>
              </a:cxn>
              <a:cxn ang="0">
                <a:pos x="560" y="38"/>
              </a:cxn>
              <a:cxn ang="0">
                <a:pos x="382" y="30"/>
              </a:cxn>
            </a:cxnLst>
            <a:rect l="0" t="0" r="r" b="b"/>
            <a:pathLst>
              <a:path w="828" h="425">
                <a:moveTo>
                  <a:pt x="382" y="30"/>
                </a:moveTo>
                <a:cubicBezTo>
                  <a:pt x="350" y="29"/>
                  <a:pt x="413" y="30"/>
                  <a:pt x="370" y="30"/>
                </a:cubicBezTo>
                <a:cubicBezTo>
                  <a:pt x="327" y="30"/>
                  <a:pt x="187" y="16"/>
                  <a:pt x="126" y="32"/>
                </a:cubicBezTo>
                <a:cubicBezTo>
                  <a:pt x="65" y="48"/>
                  <a:pt x="12" y="86"/>
                  <a:pt x="6" y="126"/>
                </a:cubicBezTo>
                <a:cubicBezTo>
                  <a:pt x="0" y="166"/>
                  <a:pt x="44" y="231"/>
                  <a:pt x="92" y="274"/>
                </a:cubicBezTo>
                <a:cubicBezTo>
                  <a:pt x="140" y="317"/>
                  <a:pt x="217" y="360"/>
                  <a:pt x="292" y="384"/>
                </a:cubicBezTo>
                <a:cubicBezTo>
                  <a:pt x="367" y="408"/>
                  <a:pt x="472" y="425"/>
                  <a:pt x="540" y="416"/>
                </a:cubicBezTo>
                <a:cubicBezTo>
                  <a:pt x="608" y="407"/>
                  <a:pt x="659" y="371"/>
                  <a:pt x="698" y="330"/>
                </a:cubicBezTo>
                <a:cubicBezTo>
                  <a:pt x="737" y="289"/>
                  <a:pt x="760" y="221"/>
                  <a:pt x="776" y="170"/>
                </a:cubicBezTo>
                <a:cubicBezTo>
                  <a:pt x="792" y="119"/>
                  <a:pt x="828" y="44"/>
                  <a:pt x="792" y="22"/>
                </a:cubicBezTo>
                <a:cubicBezTo>
                  <a:pt x="756" y="0"/>
                  <a:pt x="630" y="37"/>
                  <a:pt x="560" y="38"/>
                </a:cubicBezTo>
                <a:cubicBezTo>
                  <a:pt x="490" y="39"/>
                  <a:pt x="414" y="31"/>
                  <a:pt x="382" y="30"/>
                </a:cubicBezTo>
                <a:close/>
              </a:path>
            </a:pathLst>
          </a:custGeom>
          <a:solidFill>
            <a:srgbClr val="DDDDDD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367" name="Freeform 574"/>
          <p:cNvSpPr>
            <a:spLocks/>
          </p:cNvSpPr>
          <p:nvPr/>
        </p:nvSpPr>
        <p:spPr bwMode="auto">
          <a:xfrm>
            <a:off x="4668826" y="2578092"/>
            <a:ext cx="1730375" cy="1044575"/>
          </a:xfrm>
          <a:custGeom>
            <a:avLst/>
            <a:gdLst/>
            <a:ahLst/>
            <a:cxnLst>
              <a:cxn ang="0">
                <a:pos x="424" y="10"/>
              </a:cxn>
              <a:cxn ang="0">
                <a:pos x="288" y="70"/>
              </a:cxn>
              <a:cxn ang="0">
                <a:pos x="96" y="100"/>
              </a:cxn>
              <a:cxn ang="0">
                <a:pos x="14" y="336"/>
              </a:cxn>
              <a:cxn ang="0">
                <a:pos x="180" y="444"/>
              </a:cxn>
              <a:cxn ang="0">
                <a:pos x="346" y="426"/>
              </a:cxn>
              <a:cxn ang="0">
                <a:pos x="584" y="444"/>
              </a:cxn>
              <a:cxn ang="0">
                <a:pos x="698" y="434"/>
              </a:cxn>
              <a:cxn ang="0">
                <a:pos x="752" y="372"/>
              </a:cxn>
              <a:cxn ang="0">
                <a:pos x="750" y="158"/>
              </a:cxn>
              <a:cxn ang="0">
                <a:pos x="662" y="34"/>
              </a:cxn>
              <a:cxn ang="0">
                <a:pos x="424" y="10"/>
              </a:cxn>
            </a:cxnLst>
            <a:rect l="0" t="0" r="r" b="b"/>
            <a:pathLst>
              <a:path w="765" h="459">
                <a:moveTo>
                  <a:pt x="424" y="10"/>
                </a:moveTo>
                <a:cubicBezTo>
                  <a:pt x="362" y="16"/>
                  <a:pt x="343" y="55"/>
                  <a:pt x="288" y="70"/>
                </a:cubicBezTo>
                <a:cubicBezTo>
                  <a:pt x="233" y="85"/>
                  <a:pt x="142" y="56"/>
                  <a:pt x="96" y="100"/>
                </a:cubicBezTo>
                <a:cubicBezTo>
                  <a:pt x="50" y="144"/>
                  <a:pt x="0" y="279"/>
                  <a:pt x="14" y="336"/>
                </a:cubicBezTo>
                <a:cubicBezTo>
                  <a:pt x="28" y="393"/>
                  <a:pt x="125" y="429"/>
                  <a:pt x="180" y="444"/>
                </a:cubicBezTo>
                <a:cubicBezTo>
                  <a:pt x="235" y="459"/>
                  <a:pt x="279" y="426"/>
                  <a:pt x="346" y="426"/>
                </a:cubicBezTo>
                <a:cubicBezTo>
                  <a:pt x="413" y="426"/>
                  <a:pt x="525" y="443"/>
                  <a:pt x="584" y="444"/>
                </a:cubicBezTo>
                <a:cubicBezTo>
                  <a:pt x="643" y="445"/>
                  <a:pt x="670" y="446"/>
                  <a:pt x="698" y="434"/>
                </a:cubicBezTo>
                <a:cubicBezTo>
                  <a:pt x="726" y="422"/>
                  <a:pt x="743" y="418"/>
                  <a:pt x="752" y="372"/>
                </a:cubicBezTo>
                <a:cubicBezTo>
                  <a:pt x="761" y="326"/>
                  <a:pt x="765" y="214"/>
                  <a:pt x="750" y="158"/>
                </a:cubicBezTo>
                <a:cubicBezTo>
                  <a:pt x="735" y="102"/>
                  <a:pt x="716" y="58"/>
                  <a:pt x="662" y="34"/>
                </a:cubicBezTo>
                <a:cubicBezTo>
                  <a:pt x="608" y="10"/>
                  <a:pt x="505" y="0"/>
                  <a:pt x="424" y="10"/>
                </a:cubicBezTo>
                <a:close/>
              </a:path>
            </a:pathLst>
          </a:custGeom>
          <a:gradFill rotWithShape="1">
            <a:gsLst>
              <a:gs pos="0">
                <a:srgbClr val="DDDDDD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368" name="Freeform 575"/>
          <p:cNvSpPr>
            <a:spLocks/>
          </p:cNvSpPr>
          <p:nvPr/>
        </p:nvSpPr>
        <p:spPr bwMode="auto">
          <a:xfrm>
            <a:off x="2928926" y="2285992"/>
            <a:ext cx="1644650" cy="1071563"/>
          </a:xfrm>
          <a:custGeom>
            <a:avLst/>
            <a:gdLst/>
            <a:ahLst/>
            <a:cxnLst>
              <a:cxn ang="0">
                <a:pos x="648" y="11"/>
              </a:cxn>
              <a:cxn ang="0">
                <a:pos x="390" y="53"/>
              </a:cxn>
              <a:cxn ang="0">
                <a:pos x="206" y="129"/>
              </a:cxn>
              <a:cxn ang="0">
                <a:pos x="152" y="229"/>
              </a:cxn>
              <a:cxn ang="0">
                <a:pos x="22" y="297"/>
              </a:cxn>
              <a:cxn ang="0">
                <a:pos x="18" y="459"/>
              </a:cxn>
              <a:cxn ang="0">
                <a:pos x="132" y="489"/>
              </a:cxn>
              <a:cxn ang="0">
                <a:pos x="458" y="489"/>
              </a:cxn>
              <a:cxn ang="0">
                <a:pos x="598" y="555"/>
              </a:cxn>
              <a:cxn ang="0">
                <a:pos x="752" y="657"/>
              </a:cxn>
              <a:cxn ang="0">
                <a:pos x="870" y="661"/>
              </a:cxn>
              <a:cxn ang="0">
                <a:pos x="952" y="603"/>
              </a:cxn>
              <a:cxn ang="0">
                <a:pos x="992" y="445"/>
              </a:cxn>
              <a:cxn ang="0">
                <a:pos x="1018" y="291"/>
              </a:cxn>
              <a:cxn ang="0">
                <a:pos x="1022" y="107"/>
              </a:cxn>
              <a:cxn ang="0">
                <a:pos x="934" y="17"/>
              </a:cxn>
              <a:cxn ang="0">
                <a:pos x="776" y="3"/>
              </a:cxn>
              <a:cxn ang="0">
                <a:pos x="648" y="11"/>
              </a:cxn>
            </a:cxnLst>
            <a:rect l="0" t="0" r="r" b="b"/>
            <a:pathLst>
              <a:path w="1036" h="675">
                <a:moveTo>
                  <a:pt x="648" y="11"/>
                </a:moveTo>
                <a:cubicBezTo>
                  <a:pt x="584" y="19"/>
                  <a:pt x="464" y="33"/>
                  <a:pt x="390" y="53"/>
                </a:cubicBezTo>
                <a:cubicBezTo>
                  <a:pt x="316" y="73"/>
                  <a:pt x="246" y="100"/>
                  <a:pt x="206" y="129"/>
                </a:cubicBezTo>
                <a:cubicBezTo>
                  <a:pt x="166" y="158"/>
                  <a:pt x="183" y="201"/>
                  <a:pt x="152" y="229"/>
                </a:cubicBezTo>
                <a:cubicBezTo>
                  <a:pt x="121" y="257"/>
                  <a:pt x="44" y="259"/>
                  <a:pt x="22" y="297"/>
                </a:cubicBezTo>
                <a:cubicBezTo>
                  <a:pt x="0" y="335"/>
                  <a:pt x="0" y="427"/>
                  <a:pt x="18" y="459"/>
                </a:cubicBezTo>
                <a:cubicBezTo>
                  <a:pt x="36" y="491"/>
                  <a:pt x="59" y="484"/>
                  <a:pt x="132" y="489"/>
                </a:cubicBezTo>
                <a:cubicBezTo>
                  <a:pt x="205" y="494"/>
                  <a:pt x="380" y="478"/>
                  <a:pt x="458" y="489"/>
                </a:cubicBezTo>
                <a:cubicBezTo>
                  <a:pt x="536" y="500"/>
                  <a:pt x="549" y="527"/>
                  <a:pt x="598" y="555"/>
                </a:cubicBezTo>
                <a:cubicBezTo>
                  <a:pt x="647" y="583"/>
                  <a:pt x="707" y="639"/>
                  <a:pt x="752" y="657"/>
                </a:cubicBezTo>
                <a:cubicBezTo>
                  <a:pt x="797" y="675"/>
                  <a:pt x="837" y="670"/>
                  <a:pt x="870" y="661"/>
                </a:cubicBezTo>
                <a:cubicBezTo>
                  <a:pt x="903" y="652"/>
                  <a:pt x="932" y="639"/>
                  <a:pt x="952" y="603"/>
                </a:cubicBezTo>
                <a:cubicBezTo>
                  <a:pt x="972" y="567"/>
                  <a:pt x="981" y="497"/>
                  <a:pt x="992" y="445"/>
                </a:cubicBezTo>
                <a:cubicBezTo>
                  <a:pt x="1003" y="393"/>
                  <a:pt x="1013" y="347"/>
                  <a:pt x="1018" y="291"/>
                </a:cubicBezTo>
                <a:cubicBezTo>
                  <a:pt x="1023" y="235"/>
                  <a:pt x="1036" y="153"/>
                  <a:pt x="1022" y="107"/>
                </a:cubicBezTo>
                <a:cubicBezTo>
                  <a:pt x="1008" y="61"/>
                  <a:pt x="975" y="34"/>
                  <a:pt x="934" y="17"/>
                </a:cubicBezTo>
                <a:cubicBezTo>
                  <a:pt x="893" y="0"/>
                  <a:pt x="824" y="4"/>
                  <a:pt x="776" y="3"/>
                </a:cubicBezTo>
                <a:cubicBezTo>
                  <a:pt x="728" y="2"/>
                  <a:pt x="712" y="3"/>
                  <a:pt x="648" y="11"/>
                </a:cubicBezTo>
                <a:close/>
              </a:path>
            </a:pathLst>
          </a:custGeom>
          <a:solidFill>
            <a:srgbClr val="DDDDDD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grpSp>
        <p:nvGrpSpPr>
          <p:cNvPr id="369" name="Group 576"/>
          <p:cNvGrpSpPr>
            <a:grpSpLocks/>
          </p:cNvGrpSpPr>
          <p:nvPr/>
        </p:nvGrpSpPr>
        <p:grpSpPr bwMode="auto">
          <a:xfrm>
            <a:off x="3016239" y="3621080"/>
            <a:ext cx="1458912" cy="933450"/>
            <a:chOff x="2889" y="1631"/>
            <a:chExt cx="980" cy="743"/>
          </a:xfrm>
        </p:grpSpPr>
        <p:sp>
          <p:nvSpPr>
            <p:cNvPr id="370" name="Rectangle 577"/>
            <p:cNvSpPr>
              <a:spLocks noChangeArrowheads="1"/>
            </p:cNvSpPr>
            <p:nvPr/>
          </p:nvSpPr>
          <p:spPr bwMode="auto">
            <a:xfrm>
              <a:off x="3046" y="1841"/>
              <a:ext cx="663" cy="533"/>
            </a:xfrm>
            <a:prstGeom prst="rect">
              <a:avLst/>
            </a:prstGeom>
            <a:solidFill>
              <a:srgbClr val="DDDDDD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371" name="AutoShape 578"/>
            <p:cNvSpPr>
              <a:spLocks noChangeArrowheads="1"/>
            </p:cNvSpPr>
            <p:nvPr/>
          </p:nvSpPr>
          <p:spPr bwMode="auto">
            <a:xfrm>
              <a:off x="2889" y="1631"/>
              <a:ext cx="980" cy="253"/>
            </a:xfrm>
            <a:prstGeom prst="triangle">
              <a:avLst>
                <a:gd name="adj" fmla="val 50000"/>
              </a:avLst>
            </a:prstGeom>
            <a:solidFill>
              <a:srgbClr val="DDDDDD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lang="th-TH">
                <a:solidFill>
                  <a:srgbClr val="00CCFF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372" name="Group 579"/>
          <p:cNvGrpSpPr>
            <a:grpSpLocks/>
          </p:cNvGrpSpPr>
          <p:nvPr/>
        </p:nvGrpSpPr>
        <p:grpSpPr bwMode="auto">
          <a:xfrm>
            <a:off x="3717914" y="2478080"/>
            <a:ext cx="336550" cy="531812"/>
            <a:chOff x="3796" y="1043"/>
            <a:chExt cx="865" cy="1237"/>
          </a:xfrm>
        </p:grpSpPr>
        <p:sp>
          <p:nvSpPr>
            <p:cNvPr id="373" name="Line 580"/>
            <p:cNvSpPr>
              <a:spLocks noChangeShapeType="1"/>
            </p:cNvSpPr>
            <p:nvPr/>
          </p:nvSpPr>
          <p:spPr bwMode="auto">
            <a:xfrm flipH="1">
              <a:off x="3992" y="1481"/>
              <a:ext cx="235" cy="724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th-TH"/>
            </a:p>
          </p:txBody>
        </p:sp>
        <p:sp>
          <p:nvSpPr>
            <p:cNvPr id="374" name="Line 581"/>
            <p:cNvSpPr>
              <a:spLocks noChangeShapeType="1"/>
            </p:cNvSpPr>
            <p:nvPr/>
          </p:nvSpPr>
          <p:spPr bwMode="auto">
            <a:xfrm>
              <a:off x="4227" y="1481"/>
              <a:ext cx="236" cy="72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th-TH"/>
            </a:p>
          </p:txBody>
        </p:sp>
        <p:sp>
          <p:nvSpPr>
            <p:cNvPr id="375" name="Line 582"/>
            <p:cNvSpPr>
              <a:spLocks noChangeShapeType="1"/>
            </p:cNvSpPr>
            <p:nvPr/>
          </p:nvSpPr>
          <p:spPr bwMode="auto">
            <a:xfrm>
              <a:off x="3992" y="2201"/>
              <a:ext cx="235" cy="79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th-TH"/>
            </a:p>
          </p:txBody>
        </p:sp>
        <p:sp>
          <p:nvSpPr>
            <p:cNvPr id="376" name="Line 583"/>
            <p:cNvSpPr>
              <a:spLocks noChangeShapeType="1"/>
            </p:cNvSpPr>
            <p:nvPr/>
          </p:nvSpPr>
          <p:spPr bwMode="auto">
            <a:xfrm flipH="1">
              <a:off x="4227" y="2201"/>
              <a:ext cx="236" cy="79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th-TH"/>
            </a:p>
          </p:txBody>
        </p:sp>
        <p:sp>
          <p:nvSpPr>
            <p:cNvPr id="377" name="Line 584"/>
            <p:cNvSpPr>
              <a:spLocks noChangeShapeType="1"/>
            </p:cNvSpPr>
            <p:nvPr/>
          </p:nvSpPr>
          <p:spPr bwMode="auto">
            <a:xfrm>
              <a:off x="4227" y="1497"/>
              <a:ext cx="0" cy="783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th-TH"/>
            </a:p>
          </p:txBody>
        </p:sp>
        <p:sp>
          <p:nvSpPr>
            <p:cNvPr id="378" name="Line 585"/>
            <p:cNvSpPr>
              <a:spLocks noChangeShapeType="1"/>
            </p:cNvSpPr>
            <p:nvPr/>
          </p:nvSpPr>
          <p:spPr bwMode="auto">
            <a:xfrm flipV="1">
              <a:off x="3992" y="2127"/>
              <a:ext cx="235" cy="78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th-TH"/>
            </a:p>
          </p:txBody>
        </p:sp>
        <p:sp>
          <p:nvSpPr>
            <p:cNvPr id="379" name="Line 586"/>
            <p:cNvSpPr>
              <a:spLocks noChangeShapeType="1"/>
            </p:cNvSpPr>
            <p:nvPr/>
          </p:nvSpPr>
          <p:spPr bwMode="auto">
            <a:xfrm flipH="1" flipV="1">
              <a:off x="4227" y="2127"/>
              <a:ext cx="236" cy="74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th-TH"/>
            </a:p>
          </p:txBody>
        </p:sp>
        <p:sp>
          <p:nvSpPr>
            <p:cNvPr id="380" name="Line 587"/>
            <p:cNvSpPr>
              <a:spLocks noChangeShapeType="1"/>
            </p:cNvSpPr>
            <p:nvPr/>
          </p:nvSpPr>
          <p:spPr bwMode="auto">
            <a:xfrm>
              <a:off x="4092" y="1890"/>
              <a:ext cx="135" cy="6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th-TH"/>
            </a:p>
          </p:txBody>
        </p:sp>
        <p:sp>
          <p:nvSpPr>
            <p:cNvPr id="381" name="Line 588"/>
            <p:cNvSpPr>
              <a:spLocks noChangeShapeType="1"/>
            </p:cNvSpPr>
            <p:nvPr/>
          </p:nvSpPr>
          <p:spPr bwMode="auto">
            <a:xfrm flipV="1">
              <a:off x="4227" y="1890"/>
              <a:ext cx="143" cy="6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th-TH"/>
            </a:p>
          </p:txBody>
        </p:sp>
        <p:sp>
          <p:nvSpPr>
            <p:cNvPr id="382" name="Line 589"/>
            <p:cNvSpPr>
              <a:spLocks noChangeShapeType="1"/>
            </p:cNvSpPr>
            <p:nvPr/>
          </p:nvSpPr>
          <p:spPr bwMode="auto">
            <a:xfrm>
              <a:off x="4047" y="1996"/>
              <a:ext cx="175" cy="81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th-TH"/>
            </a:p>
          </p:txBody>
        </p:sp>
        <p:sp>
          <p:nvSpPr>
            <p:cNvPr id="383" name="Line 590"/>
            <p:cNvSpPr>
              <a:spLocks noChangeShapeType="1"/>
            </p:cNvSpPr>
            <p:nvPr/>
          </p:nvSpPr>
          <p:spPr bwMode="auto">
            <a:xfrm flipV="1">
              <a:off x="4227" y="2012"/>
              <a:ext cx="176" cy="71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th-TH"/>
            </a:p>
          </p:txBody>
        </p:sp>
        <p:sp>
          <p:nvSpPr>
            <p:cNvPr id="384" name="Line 591"/>
            <p:cNvSpPr>
              <a:spLocks noChangeShapeType="1"/>
            </p:cNvSpPr>
            <p:nvPr/>
          </p:nvSpPr>
          <p:spPr bwMode="auto">
            <a:xfrm flipV="1">
              <a:off x="4227" y="1782"/>
              <a:ext cx="90" cy="29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th-TH"/>
            </a:p>
          </p:txBody>
        </p:sp>
        <p:sp>
          <p:nvSpPr>
            <p:cNvPr id="385" name="Line 592"/>
            <p:cNvSpPr>
              <a:spLocks noChangeShapeType="1"/>
            </p:cNvSpPr>
            <p:nvPr/>
          </p:nvSpPr>
          <p:spPr bwMode="auto">
            <a:xfrm flipV="1">
              <a:off x="4227" y="1632"/>
              <a:ext cx="57" cy="22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th-TH"/>
            </a:p>
          </p:txBody>
        </p:sp>
        <p:sp>
          <p:nvSpPr>
            <p:cNvPr id="386" name="Line 593"/>
            <p:cNvSpPr>
              <a:spLocks noChangeShapeType="1"/>
            </p:cNvSpPr>
            <p:nvPr/>
          </p:nvSpPr>
          <p:spPr bwMode="auto">
            <a:xfrm>
              <a:off x="4126" y="1772"/>
              <a:ext cx="109" cy="39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th-TH"/>
            </a:p>
          </p:txBody>
        </p:sp>
        <p:sp>
          <p:nvSpPr>
            <p:cNvPr id="387" name="Line 594"/>
            <p:cNvSpPr>
              <a:spLocks noChangeShapeType="1"/>
            </p:cNvSpPr>
            <p:nvPr/>
          </p:nvSpPr>
          <p:spPr bwMode="auto">
            <a:xfrm>
              <a:off x="4175" y="1625"/>
              <a:ext cx="63" cy="39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th-TH"/>
            </a:p>
          </p:txBody>
        </p:sp>
        <p:grpSp>
          <p:nvGrpSpPr>
            <p:cNvPr id="388" name="Group 595"/>
            <p:cNvGrpSpPr>
              <a:grpSpLocks/>
            </p:cNvGrpSpPr>
            <p:nvPr/>
          </p:nvGrpSpPr>
          <p:grpSpPr bwMode="auto">
            <a:xfrm>
              <a:off x="6576" y="2085"/>
              <a:ext cx="863" cy="270"/>
              <a:chOff x="4227" y="1360"/>
              <a:chExt cx="863" cy="270"/>
            </a:xfrm>
          </p:grpSpPr>
          <p:sp>
            <p:nvSpPr>
              <p:cNvPr id="399" name="Line 596"/>
              <p:cNvSpPr>
                <a:spLocks noChangeShapeType="1"/>
              </p:cNvSpPr>
              <p:nvPr/>
            </p:nvSpPr>
            <p:spPr bwMode="auto">
              <a:xfrm>
                <a:off x="4227" y="1604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th-TH"/>
              </a:p>
            </p:txBody>
          </p:sp>
          <p:sp>
            <p:nvSpPr>
              <p:cNvPr id="400" name="Line 597"/>
              <p:cNvSpPr>
                <a:spLocks noChangeShapeType="1"/>
              </p:cNvSpPr>
              <p:nvPr/>
            </p:nvSpPr>
            <p:spPr bwMode="auto">
              <a:xfrm rot="6361956" flipH="1" flipV="1">
                <a:off x="4464" y="1205"/>
                <a:ext cx="189" cy="500"/>
              </a:xfrm>
              <a:prstGeom prst="line">
                <a:avLst/>
              </a:prstGeom>
              <a:noFill/>
              <a:ln w="317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th-TH"/>
              </a:p>
            </p:txBody>
          </p:sp>
          <p:sp>
            <p:nvSpPr>
              <p:cNvPr id="401" name="Line 598"/>
              <p:cNvSpPr>
                <a:spLocks noChangeShapeType="1"/>
              </p:cNvSpPr>
              <p:nvPr/>
            </p:nvSpPr>
            <p:spPr bwMode="auto">
              <a:xfrm rot="6361956">
                <a:off x="4602" y="1393"/>
                <a:ext cx="189" cy="203"/>
              </a:xfrm>
              <a:prstGeom prst="line">
                <a:avLst/>
              </a:prstGeom>
              <a:noFill/>
              <a:ln w="317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th-TH"/>
              </a:p>
            </p:txBody>
          </p:sp>
          <p:sp>
            <p:nvSpPr>
              <p:cNvPr id="402" name="Line 599"/>
              <p:cNvSpPr>
                <a:spLocks noChangeShapeType="1"/>
              </p:cNvSpPr>
              <p:nvPr/>
            </p:nvSpPr>
            <p:spPr bwMode="auto">
              <a:xfrm rot="6361956" flipH="1" flipV="1">
                <a:off x="4745" y="1286"/>
                <a:ext cx="189" cy="500"/>
              </a:xfrm>
              <a:prstGeom prst="line">
                <a:avLst/>
              </a:prstGeom>
              <a:noFill/>
              <a:ln w="317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th-TH"/>
              </a:p>
            </p:txBody>
          </p:sp>
        </p:grpSp>
        <p:grpSp>
          <p:nvGrpSpPr>
            <p:cNvPr id="389" name="Group 600"/>
            <p:cNvGrpSpPr>
              <a:grpSpLocks/>
            </p:cNvGrpSpPr>
            <p:nvPr/>
          </p:nvGrpSpPr>
          <p:grpSpPr bwMode="auto">
            <a:xfrm rot="5700496">
              <a:off x="2862" y="3576"/>
              <a:ext cx="863" cy="270"/>
              <a:chOff x="4227" y="1360"/>
              <a:chExt cx="863" cy="270"/>
            </a:xfrm>
          </p:grpSpPr>
          <p:sp>
            <p:nvSpPr>
              <p:cNvPr id="395" name="Line 601"/>
              <p:cNvSpPr>
                <a:spLocks noChangeShapeType="1"/>
              </p:cNvSpPr>
              <p:nvPr/>
            </p:nvSpPr>
            <p:spPr bwMode="auto">
              <a:xfrm>
                <a:off x="4227" y="1604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th-TH"/>
              </a:p>
            </p:txBody>
          </p:sp>
          <p:sp>
            <p:nvSpPr>
              <p:cNvPr id="396" name="Line 602"/>
              <p:cNvSpPr>
                <a:spLocks noChangeShapeType="1"/>
              </p:cNvSpPr>
              <p:nvPr/>
            </p:nvSpPr>
            <p:spPr bwMode="auto">
              <a:xfrm rot="6361956" flipH="1" flipV="1">
                <a:off x="4464" y="1205"/>
                <a:ext cx="189" cy="500"/>
              </a:xfrm>
              <a:prstGeom prst="line">
                <a:avLst/>
              </a:prstGeom>
              <a:noFill/>
              <a:ln w="317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th-TH"/>
              </a:p>
            </p:txBody>
          </p:sp>
          <p:sp>
            <p:nvSpPr>
              <p:cNvPr id="397" name="Line 603"/>
              <p:cNvSpPr>
                <a:spLocks noChangeShapeType="1"/>
              </p:cNvSpPr>
              <p:nvPr/>
            </p:nvSpPr>
            <p:spPr bwMode="auto">
              <a:xfrm rot="6361956">
                <a:off x="4602" y="1393"/>
                <a:ext cx="189" cy="203"/>
              </a:xfrm>
              <a:prstGeom prst="line">
                <a:avLst/>
              </a:prstGeom>
              <a:noFill/>
              <a:ln w="317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th-TH"/>
              </a:p>
            </p:txBody>
          </p:sp>
          <p:sp>
            <p:nvSpPr>
              <p:cNvPr id="398" name="Line 604"/>
              <p:cNvSpPr>
                <a:spLocks noChangeShapeType="1"/>
              </p:cNvSpPr>
              <p:nvPr/>
            </p:nvSpPr>
            <p:spPr bwMode="auto">
              <a:xfrm rot="6361956" flipH="1" flipV="1">
                <a:off x="4745" y="1286"/>
                <a:ext cx="189" cy="500"/>
              </a:xfrm>
              <a:prstGeom prst="line">
                <a:avLst/>
              </a:prstGeom>
              <a:noFill/>
              <a:ln w="317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th-TH"/>
              </a:p>
            </p:txBody>
          </p:sp>
        </p:grpSp>
        <p:grpSp>
          <p:nvGrpSpPr>
            <p:cNvPr id="390" name="Group 605"/>
            <p:cNvGrpSpPr>
              <a:grpSpLocks/>
            </p:cNvGrpSpPr>
            <p:nvPr/>
          </p:nvGrpSpPr>
          <p:grpSpPr bwMode="auto">
            <a:xfrm rot="10800000">
              <a:off x="1018" y="599"/>
              <a:ext cx="863" cy="270"/>
              <a:chOff x="4227" y="1360"/>
              <a:chExt cx="863" cy="270"/>
            </a:xfrm>
          </p:grpSpPr>
          <p:sp>
            <p:nvSpPr>
              <p:cNvPr id="391" name="Line 606"/>
              <p:cNvSpPr>
                <a:spLocks noChangeShapeType="1"/>
              </p:cNvSpPr>
              <p:nvPr/>
            </p:nvSpPr>
            <p:spPr bwMode="auto">
              <a:xfrm>
                <a:off x="4227" y="1604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th-TH"/>
              </a:p>
            </p:txBody>
          </p:sp>
          <p:sp>
            <p:nvSpPr>
              <p:cNvPr id="392" name="Line 607"/>
              <p:cNvSpPr>
                <a:spLocks noChangeShapeType="1"/>
              </p:cNvSpPr>
              <p:nvPr/>
            </p:nvSpPr>
            <p:spPr bwMode="auto">
              <a:xfrm rot="6361956" flipH="1" flipV="1">
                <a:off x="4464" y="1205"/>
                <a:ext cx="189" cy="500"/>
              </a:xfrm>
              <a:prstGeom prst="line">
                <a:avLst/>
              </a:prstGeom>
              <a:noFill/>
              <a:ln w="317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th-TH"/>
              </a:p>
            </p:txBody>
          </p:sp>
          <p:sp>
            <p:nvSpPr>
              <p:cNvPr id="393" name="Line 608"/>
              <p:cNvSpPr>
                <a:spLocks noChangeShapeType="1"/>
              </p:cNvSpPr>
              <p:nvPr/>
            </p:nvSpPr>
            <p:spPr bwMode="auto">
              <a:xfrm rot="6361956">
                <a:off x="4602" y="1393"/>
                <a:ext cx="189" cy="203"/>
              </a:xfrm>
              <a:prstGeom prst="line">
                <a:avLst/>
              </a:prstGeom>
              <a:noFill/>
              <a:ln w="317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th-TH"/>
              </a:p>
            </p:txBody>
          </p:sp>
          <p:sp>
            <p:nvSpPr>
              <p:cNvPr id="394" name="Line 609"/>
              <p:cNvSpPr>
                <a:spLocks noChangeShapeType="1"/>
              </p:cNvSpPr>
              <p:nvPr/>
            </p:nvSpPr>
            <p:spPr bwMode="auto">
              <a:xfrm rot="6361956" flipH="1" flipV="1">
                <a:off x="4745" y="1286"/>
                <a:ext cx="189" cy="500"/>
              </a:xfrm>
              <a:prstGeom prst="line">
                <a:avLst/>
              </a:prstGeom>
              <a:noFill/>
              <a:ln w="317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th-TH"/>
              </a:p>
            </p:txBody>
          </p:sp>
        </p:grpSp>
      </p:grpSp>
      <p:sp>
        <p:nvSpPr>
          <p:cNvPr id="403" name="Oval 610"/>
          <p:cNvSpPr>
            <a:spLocks noChangeArrowheads="1"/>
          </p:cNvSpPr>
          <p:nvPr/>
        </p:nvSpPr>
        <p:spPr bwMode="auto">
          <a:xfrm>
            <a:off x="4775189" y="4298942"/>
            <a:ext cx="358775" cy="95250"/>
          </a:xfrm>
          <a:prstGeom prst="ellipse">
            <a:avLst/>
          </a:prstGeom>
          <a:solidFill>
            <a:srgbClr val="DDDDDD"/>
          </a:solidFill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404" name="Line 611"/>
          <p:cNvSpPr>
            <a:spLocks noChangeShapeType="1"/>
          </p:cNvSpPr>
          <p:nvPr/>
        </p:nvSpPr>
        <p:spPr bwMode="auto">
          <a:xfrm>
            <a:off x="4775189" y="4291005"/>
            <a:ext cx="0" cy="58737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405" name="Line 612"/>
          <p:cNvSpPr>
            <a:spLocks noChangeShapeType="1"/>
          </p:cNvSpPr>
          <p:nvPr/>
        </p:nvSpPr>
        <p:spPr bwMode="auto">
          <a:xfrm>
            <a:off x="5133964" y="4291005"/>
            <a:ext cx="0" cy="58737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406" name="Rectangle 613"/>
          <p:cNvSpPr>
            <a:spLocks noChangeArrowheads="1"/>
          </p:cNvSpPr>
          <p:nvPr/>
        </p:nvSpPr>
        <p:spPr bwMode="auto">
          <a:xfrm>
            <a:off x="4775189" y="4291005"/>
            <a:ext cx="355600" cy="58737"/>
          </a:xfrm>
          <a:prstGeom prst="rect">
            <a:avLst/>
          </a:prstGeom>
          <a:solidFill>
            <a:srgbClr val="DDDDDD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th-TH">
              <a:latin typeface="Times New Roman" pitchFamily="18" charset="0"/>
            </a:endParaRPr>
          </a:p>
        </p:txBody>
      </p:sp>
      <p:sp>
        <p:nvSpPr>
          <p:cNvPr id="407" name="Oval 614"/>
          <p:cNvSpPr>
            <a:spLocks noChangeArrowheads="1"/>
          </p:cNvSpPr>
          <p:nvPr/>
        </p:nvSpPr>
        <p:spPr bwMode="auto">
          <a:xfrm>
            <a:off x="4772014" y="4222742"/>
            <a:ext cx="358775" cy="111125"/>
          </a:xfrm>
          <a:prstGeom prst="ellipse">
            <a:avLst/>
          </a:prstGeom>
          <a:solidFill>
            <a:srgbClr val="DDDDDD"/>
          </a:solidFill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grpSp>
        <p:nvGrpSpPr>
          <p:cNvPr id="408" name="Group 615"/>
          <p:cNvGrpSpPr>
            <a:grpSpLocks/>
          </p:cNvGrpSpPr>
          <p:nvPr/>
        </p:nvGrpSpPr>
        <p:grpSpPr bwMode="auto">
          <a:xfrm>
            <a:off x="4857739" y="4246555"/>
            <a:ext cx="179387" cy="65087"/>
            <a:chOff x="2848" y="848"/>
            <a:chExt cx="140" cy="98"/>
          </a:xfrm>
        </p:grpSpPr>
        <p:sp>
          <p:nvSpPr>
            <p:cNvPr id="409" name="Line 616"/>
            <p:cNvSpPr>
              <a:spLocks noChangeShapeType="1"/>
            </p:cNvSpPr>
            <p:nvPr/>
          </p:nvSpPr>
          <p:spPr bwMode="auto">
            <a:xfrm flipV="1">
              <a:off x="2848" y="848"/>
              <a:ext cx="50" cy="2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410" name="Line 617"/>
            <p:cNvSpPr>
              <a:spLocks noChangeShapeType="1"/>
            </p:cNvSpPr>
            <p:nvPr/>
          </p:nvSpPr>
          <p:spPr bwMode="auto">
            <a:xfrm>
              <a:off x="2944" y="946"/>
              <a:ext cx="44" cy="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411" name="Line 618"/>
            <p:cNvSpPr>
              <a:spLocks noChangeShapeType="1"/>
            </p:cNvSpPr>
            <p:nvPr/>
          </p:nvSpPr>
          <p:spPr bwMode="auto">
            <a:xfrm>
              <a:off x="2894" y="850"/>
              <a:ext cx="52" cy="96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</p:grpSp>
      <p:grpSp>
        <p:nvGrpSpPr>
          <p:cNvPr id="412" name="Group 619"/>
          <p:cNvGrpSpPr>
            <a:grpSpLocks/>
          </p:cNvGrpSpPr>
          <p:nvPr/>
        </p:nvGrpSpPr>
        <p:grpSpPr bwMode="auto">
          <a:xfrm flipV="1">
            <a:off x="4857739" y="4246555"/>
            <a:ext cx="179387" cy="65087"/>
            <a:chOff x="2848" y="848"/>
            <a:chExt cx="140" cy="98"/>
          </a:xfrm>
        </p:grpSpPr>
        <p:sp>
          <p:nvSpPr>
            <p:cNvPr id="413" name="Line 620"/>
            <p:cNvSpPr>
              <a:spLocks noChangeShapeType="1"/>
            </p:cNvSpPr>
            <p:nvPr/>
          </p:nvSpPr>
          <p:spPr bwMode="auto">
            <a:xfrm flipV="1">
              <a:off x="2848" y="848"/>
              <a:ext cx="50" cy="2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414" name="Line 621"/>
            <p:cNvSpPr>
              <a:spLocks noChangeShapeType="1"/>
            </p:cNvSpPr>
            <p:nvPr/>
          </p:nvSpPr>
          <p:spPr bwMode="auto">
            <a:xfrm>
              <a:off x="2944" y="946"/>
              <a:ext cx="44" cy="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415" name="Line 622"/>
            <p:cNvSpPr>
              <a:spLocks noChangeShapeType="1"/>
            </p:cNvSpPr>
            <p:nvPr/>
          </p:nvSpPr>
          <p:spPr bwMode="auto">
            <a:xfrm>
              <a:off x="2894" y="850"/>
              <a:ext cx="52" cy="96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</p:grpSp>
      <p:sp>
        <p:nvSpPr>
          <p:cNvPr id="416" name="Oval 623"/>
          <p:cNvSpPr>
            <a:spLocks noChangeArrowheads="1"/>
          </p:cNvSpPr>
          <p:nvPr/>
        </p:nvSpPr>
        <p:spPr bwMode="auto">
          <a:xfrm>
            <a:off x="5130789" y="4578342"/>
            <a:ext cx="358775" cy="95250"/>
          </a:xfrm>
          <a:prstGeom prst="ellipse">
            <a:avLst/>
          </a:prstGeom>
          <a:solidFill>
            <a:srgbClr val="DDDDDD"/>
          </a:solidFill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417" name="Line 624"/>
          <p:cNvSpPr>
            <a:spLocks noChangeShapeType="1"/>
          </p:cNvSpPr>
          <p:nvPr/>
        </p:nvSpPr>
        <p:spPr bwMode="auto">
          <a:xfrm>
            <a:off x="5130789" y="4570405"/>
            <a:ext cx="0" cy="58737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418" name="Line 625"/>
          <p:cNvSpPr>
            <a:spLocks noChangeShapeType="1"/>
          </p:cNvSpPr>
          <p:nvPr/>
        </p:nvSpPr>
        <p:spPr bwMode="auto">
          <a:xfrm>
            <a:off x="5489564" y="4570405"/>
            <a:ext cx="0" cy="58737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419" name="Rectangle 626"/>
          <p:cNvSpPr>
            <a:spLocks noChangeArrowheads="1"/>
          </p:cNvSpPr>
          <p:nvPr/>
        </p:nvSpPr>
        <p:spPr bwMode="auto">
          <a:xfrm>
            <a:off x="5130789" y="4570405"/>
            <a:ext cx="355600" cy="58737"/>
          </a:xfrm>
          <a:prstGeom prst="rect">
            <a:avLst/>
          </a:prstGeom>
          <a:solidFill>
            <a:srgbClr val="DDDDDD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th-TH">
              <a:latin typeface="Times New Roman" pitchFamily="18" charset="0"/>
            </a:endParaRPr>
          </a:p>
        </p:txBody>
      </p:sp>
      <p:sp>
        <p:nvSpPr>
          <p:cNvPr id="420" name="Oval 627"/>
          <p:cNvSpPr>
            <a:spLocks noChangeArrowheads="1"/>
          </p:cNvSpPr>
          <p:nvPr/>
        </p:nvSpPr>
        <p:spPr bwMode="auto">
          <a:xfrm>
            <a:off x="5127614" y="4502142"/>
            <a:ext cx="358775" cy="111125"/>
          </a:xfrm>
          <a:prstGeom prst="ellipse">
            <a:avLst/>
          </a:prstGeom>
          <a:solidFill>
            <a:srgbClr val="DDDDDD"/>
          </a:solidFill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grpSp>
        <p:nvGrpSpPr>
          <p:cNvPr id="421" name="Group 628"/>
          <p:cNvGrpSpPr>
            <a:grpSpLocks/>
          </p:cNvGrpSpPr>
          <p:nvPr/>
        </p:nvGrpSpPr>
        <p:grpSpPr bwMode="auto">
          <a:xfrm>
            <a:off x="5213339" y="4525955"/>
            <a:ext cx="179387" cy="65087"/>
            <a:chOff x="2848" y="848"/>
            <a:chExt cx="140" cy="98"/>
          </a:xfrm>
        </p:grpSpPr>
        <p:sp>
          <p:nvSpPr>
            <p:cNvPr id="422" name="Line 629"/>
            <p:cNvSpPr>
              <a:spLocks noChangeShapeType="1"/>
            </p:cNvSpPr>
            <p:nvPr/>
          </p:nvSpPr>
          <p:spPr bwMode="auto">
            <a:xfrm flipV="1">
              <a:off x="2848" y="848"/>
              <a:ext cx="50" cy="2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423" name="Line 630"/>
            <p:cNvSpPr>
              <a:spLocks noChangeShapeType="1"/>
            </p:cNvSpPr>
            <p:nvPr/>
          </p:nvSpPr>
          <p:spPr bwMode="auto">
            <a:xfrm>
              <a:off x="2944" y="946"/>
              <a:ext cx="44" cy="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424" name="Line 631"/>
            <p:cNvSpPr>
              <a:spLocks noChangeShapeType="1"/>
            </p:cNvSpPr>
            <p:nvPr/>
          </p:nvSpPr>
          <p:spPr bwMode="auto">
            <a:xfrm>
              <a:off x="2894" y="850"/>
              <a:ext cx="52" cy="96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</p:grpSp>
      <p:grpSp>
        <p:nvGrpSpPr>
          <p:cNvPr id="425" name="Group 632"/>
          <p:cNvGrpSpPr>
            <a:grpSpLocks/>
          </p:cNvGrpSpPr>
          <p:nvPr/>
        </p:nvGrpSpPr>
        <p:grpSpPr bwMode="auto">
          <a:xfrm flipV="1">
            <a:off x="5213339" y="4525955"/>
            <a:ext cx="179387" cy="65087"/>
            <a:chOff x="2848" y="848"/>
            <a:chExt cx="140" cy="98"/>
          </a:xfrm>
        </p:grpSpPr>
        <p:sp>
          <p:nvSpPr>
            <p:cNvPr id="426" name="Line 633"/>
            <p:cNvSpPr>
              <a:spLocks noChangeShapeType="1"/>
            </p:cNvSpPr>
            <p:nvPr/>
          </p:nvSpPr>
          <p:spPr bwMode="auto">
            <a:xfrm flipV="1">
              <a:off x="2848" y="848"/>
              <a:ext cx="50" cy="2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427" name="Line 634"/>
            <p:cNvSpPr>
              <a:spLocks noChangeShapeType="1"/>
            </p:cNvSpPr>
            <p:nvPr/>
          </p:nvSpPr>
          <p:spPr bwMode="auto">
            <a:xfrm>
              <a:off x="2944" y="946"/>
              <a:ext cx="44" cy="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428" name="Line 635"/>
            <p:cNvSpPr>
              <a:spLocks noChangeShapeType="1"/>
            </p:cNvSpPr>
            <p:nvPr/>
          </p:nvSpPr>
          <p:spPr bwMode="auto">
            <a:xfrm>
              <a:off x="2894" y="850"/>
              <a:ext cx="52" cy="96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</p:grpSp>
      <p:sp>
        <p:nvSpPr>
          <p:cNvPr id="429" name="Oval 636"/>
          <p:cNvSpPr>
            <a:spLocks noChangeArrowheads="1"/>
          </p:cNvSpPr>
          <p:nvPr/>
        </p:nvSpPr>
        <p:spPr bwMode="auto">
          <a:xfrm>
            <a:off x="5410189" y="4311642"/>
            <a:ext cx="358775" cy="95250"/>
          </a:xfrm>
          <a:prstGeom prst="ellipse">
            <a:avLst/>
          </a:prstGeom>
          <a:solidFill>
            <a:srgbClr val="DDDDDD"/>
          </a:solidFill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430" name="Line 637"/>
          <p:cNvSpPr>
            <a:spLocks noChangeShapeType="1"/>
          </p:cNvSpPr>
          <p:nvPr/>
        </p:nvSpPr>
        <p:spPr bwMode="auto">
          <a:xfrm>
            <a:off x="5410189" y="4303705"/>
            <a:ext cx="0" cy="58737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431" name="Line 638"/>
          <p:cNvSpPr>
            <a:spLocks noChangeShapeType="1"/>
          </p:cNvSpPr>
          <p:nvPr/>
        </p:nvSpPr>
        <p:spPr bwMode="auto">
          <a:xfrm>
            <a:off x="5768964" y="4303705"/>
            <a:ext cx="0" cy="58737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432" name="Rectangle 639"/>
          <p:cNvSpPr>
            <a:spLocks noChangeArrowheads="1"/>
          </p:cNvSpPr>
          <p:nvPr/>
        </p:nvSpPr>
        <p:spPr bwMode="auto">
          <a:xfrm>
            <a:off x="5410189" y="4303705"/>
            <a:ext cx="355600" cy="58737"/>
          </a:xfrm>
          <a:prstGeom prst="rect">
            <a:avLst/>
          </a:prstGeom>
          <a:solidFill>
            <a:srgbClr val="DDDDDD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th-TH">
              <a:latin typeface="Times New Roman" pitchFamily="18" charset="0"/>
            </a:endParaRPr>
          </a:p>
        </p:txBody>
      </p:sp>
      <p:sp>
        <p:nvSpPr>
          <p:cNvPr id="433" name="Oval 640"/>
          <p:cNvSpPr>
            <a:spLocks noChangeArrowheads="1"/>
          </p:cNvSpPr>
          <p:nvPr/>
        </p:nvSpPr>
        <p:spPr bwMode="auto">
          <a:xfrm>
            <a:off x="5407014" y="4235442"/>
            <a:ext cx="358775" cy="111125"/>
          </a:xfrm>
          <a:prstGeom prst="ellipse">
            <a:avLst/>
          </a:prstGeom>
          <a:solidFill>
            <a:srgbClr val="DDDDDD"/>
          </a:solidFill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grpSp>
        <p:nvGrpSpPr>
          <p:cNvPr id="434" name="Group 641"/>
          <p:cNvGrpSpPr>
            <a:grpSpLocks/>
          </p:cNvGrpSpPr>
          <p:nvPr/>
        </p:nvGrpSpPr>
        <p:grpSpPr bwMode="auto">
          <a:xfrm>
            <a:off x="5492739" y="4259255"/>
            <a:ext cx="179387" cy="65087"/>
            <a:chOff x="2848" y="848"/>
            <a:chExt cx="140" cy="98"/>
          </a:xfrm>
        </p:grpSpPr>
        <p:sp>
          <p:nvSpPr>
            <p:cNvPr id="435" name="Line 642"/>
            <p:cNvSpPr>
              <a:spLocks noChangeShapeType="1"/>
            </p:cNvSpPr>
            <p:nvPr/>
          </p:nvSpPr>
          <p:spPr bwMode="auto">
            <a:xfrm flipV="1">
              <a:off x="2848" y="848"/>
              <a:ext cx="50" cy="2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436" name="Line 643"/>
            <p:cNvSpPr>
              <a:spLocks noChangeShapeType="1"/>
            </p:cNvSpPr>
            <p:nvPr/>
          </p:nvSpPr>
          <p:spPr bwMode="auto">
            <a:xfrm>
              <a:off x="2944" y="946"/>
              <a:ext cx="44" cy="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437" name="Line 644"/>
            <p:cNvSpPr>
              <a:spLocks noChangeShapeType="1"/>
            </p:cNvSpPr>
            <p:nvPr/>
          </p:nvSpPr>
          <p:spPr bwMode="auto">
            <a:xfrm>
              <a:off x="2894" y="850"/>
              <a:ext cx="52" cy="96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</p:grpSp>
      <p:grpSp>
        <p:nvGrpSpPr>
          <p:cNvPr id="438" name="Group 645"/>
          <p:cNvGrpSpPr>
            <a:grpSpLocks/>
          </p:cNvGrpSpPr>
          <p:nvPr/>
        </p:nvGrpSpPr>
        <p:grpSpPr bwMode="auto">
          <a:xfrm flipV="1">
            <a:off x="5492739" y="4259255"/>
            <a:ext cx="179387" cy="65087"/>
            <a:chOff x="2848" y="848"/>
            <a:chExt cx="140" cy="98"/>
          </a:xfrm>
        </p:grpSpPr>
        <p:sp>
          <p:nvSpPr>
            <p:cNvPr id="439" name="Line 646"/>
            <p:cNvSpPr>
              <a:spLocks noChangeShapeType="1"/>
            </p:cNvSpPr>
            <p:nvPr/>
          </p:nvSpPr>
          <p:spPr bwMode="auto">
            <a:xfrm flipV="1">
              <a:off x="2848" y="848"/>
              <a:ext cx="50" cy="2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440" name="Line 647"/>
            <p:cNvSpPr>
              <a:spLocks noChangeShapeType="1"/>
            </p:cNvSpPr>
            <p:nvPr/>
          </p:nvSpPr>
          <p:spPr bwMode="auto">
            <a:xfrm>
              <a:off x="2944" y="946"/>
              <a:ext cx="44" cy="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441" name="Line 648"/>
            <p:cNvSpPr>
              <a:spLocks noChangeShapeType="1"/>
            </p:cNvSpPr>
            <p:nvPr/>
          </p:nvSpPr>
          <p:spPr bwMode="auto">
            <a:xfrm>
              <a:off x="2894" y="850"/>
              <a:ext cx="52" cy="96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</p:grpSp>
      <p:sp>
        <p:nvSpPr>
          <p:cNvPr id="442" name="Oval 649"/>
          <p:cNvSpPr>
            <a:spLocks noChangeArrowheads="1"/>
          </p:cNvSpPr>
          <p:nvPr/>
        </p:nvSpPr>
        <p:spPr bwMode="auto">
          <a:xfrm>
            <a:off x="4875201" y="3149592"/>
            <a:ext cx="347663" cy="88900"/>
          </a:xfrm>
          <a:prstGeom prst="ellipse">
            <a:avLst/>
          </a:prstGeom>
          <a:solidFill>
            <a:srgbClr val="DDDDDD"/>
          </a:solidFill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443" name="Line 650"/>
          <p:cNvSpPr>
            <a:spLocks noChangeShapeType="1"/>
          </p:cNvSpPr>
          <p:nvPr/>
        </p:nvSpPr>
        <p:spPr bwMode="auto">
          <a:xfrm>
            <a:off x="4875201" y="3141655"/>
            <a:ext cx="0" cy="55562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444" name="Line 651"/>
          <p:cNvSpPr>
            <a:spLocks noChangeShapeType="1"/>
          </p:cNvSpPr>
          <p:nvPr/>
        </p:nvSpPr>
        <p:spPr bwMode="auto">
          <a:xfrm>
            <a:off x="5222864" y="3141655"/>
            <a:ext cx="0" cy="55562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445" name="Rectangle 652"/>
          <p:cNvSpPr>
            <a:spLocks noChangeArrowheads="1"/>
          </p:cNvSpPr>
          <p:nvPr/>
        </p:nvSpPr>
        <p:spPr bwMode="auto">
          <a:xfrm>
            <a:off x="4875201" y="3141655"/>
            <a:ext cx="344488" cy="53975"/>
          </a:xfrm>
          <a:prstGeom prst="rect">
            <a:avLst/>
          </a:prstGeom>
          <a:solidFill>
            <a:srgbClr val="DDDDDD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th-TH">
              <a:latin typeface="Times New Roman" pitchFamily="18" charset="0"/>
            </a:endParaRPr>
          </a:p>
        </p:txBody>
      </p:sp>
      <p:sp>
        <p:nvSpPr>
          <p:cNvPr id="446" name="Oval 653"/>
          <p:cNvSpPr>
            <a:spLocks noChangeArrowheads="1"/>
          </p:cNvSpPr>
          <p:nvPr/>
        </p:nvSpPr>
        <p:spPr bwMode="auto">
          <a:xfrm>
            <a:off x="4872026" y="3078155"/>
            <a:ext cx="347663" cy="103187"/>
          </a:xfrm>
          <a:prstGeom prst="ellipse">
            <a:avLst/>
          </a:prstGeom>
          <a:solidFill>
            <a:srgbClr val="DDDDDD"/>
          </a:solidFill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grpSp>
        <p:nvGrpSpPr>
          <p:cNvPr id="447" name="Group 654"/>
          <p:cNvGrpSpPr>
            <a:grpSpLocks/>
          </p:cNvGrpSpPr>
          <p:nvPr/>
        </p:nvGrpSpPr>
        <p:grpSpPr bwMode="auto">
          <a:xfrm>
            <a:off x="4956164" y="3100380"/>
            <a:ext cx="171450" cy="61912"/>
            <a:chOff x="2848" y="848"/>
            <a:chExt cx="140" cy="98"/>
          </a:xfrm>
        </p:grpSpPr>
        <p:sp>
          <p:nvSpPr>
            <p:cNvPr id="448" name="Line 655"/>
            <p:cNvSpPr>
              <a:spLocks noChangeShapeType="1"/>
            </p:cNvSpPr>
            <p:nvPr/>
          </p:nvSpPr>
          <p:spPr bwMode="auto">
            <a:xfrm flipV="1">
              <a:off x="2848" y="848"/>
              <a:ext cx="50" cy="2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449" name="Line 656"/>
            <p:cNvSpPr>
              <a:spLocks noChangeShapeType="1"/>
            </p:cNvSpPr>
            <p:nvPr/>
          </p:nvSpPr>
          <p:spPr bwMode="auto">
            <a:xfrm>
              <a:off x="2944" y="946"/>
              <a:ext cx="44" cy="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450" name="Line 657"/>
            <p:cNvSpPr>
              <a:spLocks noChangeShapeType="1"/>
            </p:cNvSpPr>
            <p:nvPr/>
          </p:nvSpPr>
          <p:spPr bwMode="auto">
            <a:xfrm>
              <a:off x="2894" y="850"/>
              <a:ext cx="52" cy="96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</p:grpSp>
      <p:grpSp>
        <p:nvGrpSpPr>
          <p:cNvPr id="451" name="Group 658"/>
          <p:cNvGrpSpPr>
            <a:grpSpLocks/>
          </p:cNvGrpSpPr>
          <p:nvPr/>
        </p:nvGrpSpPr>
        <p:grpSpPr bwMode="auto">
          <a:xfrm flipV="1">
            <a:off x="4956164" y="3100380"/>
            <a:ext cx="171450" cy="60325"/>
            <a:chOff x="2848" y="848"/>
            <a:chExt cx="140" cy="98"/>
          </a:xfrm>
        </p:grpSpPr>
        <p:sp>
          <p:nvSpPr>
            <p:cNvPr id="452" name="Line 659"/>
            <p:cNvSpPr>
              <a:spLocks noChangeShapeType="1"/>
            </p:cNvSpPr>
            <p:nvPr/>
          </p:nvSpPr>
          <p:spPr bwMode="auto">
            <a:xfrm flipV="1">
              <a:off x="2848" y="848"/>
              <a:ext cx="50" cy="2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453" name="Line 660"/>
            <p:cNvSpPr>
              <a:spLocks noChangeShapeType="1"/>
            </p:cNvSpPr>
            <p:nvPr/>
          </p:nvSpPr>
          <p:spPr bwMode="auto">
            <a:xfrm>
              <a:off x="2944" y="946"/>
              <a:ext cx="44" cy="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454" name="Line 661"/>
            <p:cNvSpPr>
              <a:spLocks noChangeShapeType="1"/>
            </p:cNvSpPr>
            <p:nvPr/>
          </p:nvSpPr>
          <p:spPr bwMode="auto">
            <a:xfrm>
              <a:off x="2894" y="850"/>
              <a:ext cx="52" cy="96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</p:grpSp>
      <p:sp>
        <p:nvSpPr>
          <p:cNvPr id="455" name="Oval 662"/>
          <p:cNvSpPr>
            <a:spLocks noChangeArrowheads="1"/>
          </p:cNvSpPr>
          <p:nvPr/>
        </p:nvSpPr>
        <p:spPr bwMode="auto">
          <a:xfrm>
            <a:off x="4873614" y="3409942"/>
            <a:ext cx="358775" cy="95250"/>
          </a:xfrm>
          <a:prstGeom prst="ellipse">
            <a:avLst/>
          </a:prstGeom>
          <a:solidFill>
            <a:srgbClr val="DDDDDD"/>
          </a:solidFill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456" name="Line 663"/>
          <p:cNvSpPr>
            <a:spLocks noChangeShapeType="1"/>
          </p:cNvSpPr>
          <p:nvPr/>
        </p:nvSpPr>
        <p:spPr bwMode="auto">
          <a:xfrm>
            <a:off x="4873614" y="3402005"/>
            <a:ext cx="0" cy="58737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457" name="Line 664"/>
          <p:cNvSpPr>
            <a:spLocks noChangeShapeType="1"/>
          </p:cNvSpPr>
          <p:nvPr/>
        </p:nvSpPr>
        <p:spPr bwMode="auto">
          <a:xfrm>
            <a:off x="5232389" y="3402005"/>
            <a:ext cx="0" cy="58737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458" name="Rectangle 665"/>
          <p:cNvSpPr>
            <a:spLocks noChangeArrowheads="1"/>
          </p:cNvSpPr>
          <p:nvPr/>
        </p:nvSpPr>
        <p:spPr bwMode="auto">
          <a:xfrm>
            <a:off x="4873614" y="3402005"/>
            <a:ext cx="355600" cy="58737"/>
          </a:xfrm>
          <a:prstGeom prst="rect">
            <a:avLst/>
          </a:prstGeom>
          <a:solidFill>
            <a:srgbClr val="DDDDDD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th-TH">
              <a:latin typeface="Times New Roman" pitchFamily="18" charset="0"/>
            </a:endParaRPr>
          </a:p>
        </p:txBody>
      </p:sp>
      <p:sp>
        <p:nvSpPr>
          <p:cNvPr id="459" name="Oval 666"/>
          <p:cNvSpPr>
            <a:spLocks noChangeArrowheads="1"/>
          </p:cNvSpPr>
          <p:nvPr/>
        </p:nvSpPr>
        <p:spPr bwMode="auto">
          <a:xfrm>
            <a:off x="4870439" y="3333742"/>
            <a:ext cx="358775" cy="111125"/>
          </a:xfrm>
          <a:prstGeom prst="ellipse">
            <a:avLst/>
          </a:prstGeom>
          <a:solidFill>
            <a:srgbClr val="DDDDDD"/>
          </a:solidFill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grpSp>
        <p:nvGrpSpPr>
          <p:cNvPr id="460" name="Group 667"/>
          <p:cNvGrpSpPr>
            <a:grpSpLocks/>
          </p:cNvGrpSpPr>
          <p:nvPr/>
        </p:nvGrpSpPr>
        <p:grpSpPr bwMode="auto">
          <a:xfrm>
            <a:off x="4956164" y="3357555"/>
            <a:ext cx="179387" cy="65087"/>
            <a:chOff x="2848" y="848"/>
            <a:chExt cx="140" cy="98"/>
          </a:xfrm>
        </p:grpSpPr>
        <p:sp>
          <p:nvSpPr>
            <p:cNvPr id="461" name="Line 668"/>
            <p:cNvSpPr>
              <a:spLocks noChangeShapeType="1"/>
            </p:cNvSpPr>
            <p:nvPr/>
          </p:nvSpPr>
          <p:spPr bwMode="auto">
            <a:xfrm flipV="1">
              <a:off x="2848" y="848"/>
              <a:ext cx="50" cy="2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462" name="Line 669"/>
            <p:cNvSpPr>
              <a:spLocks noChangeShapeType="1"/>
            </p:cNvSpPr>
            <p:nvPr/>
          </p:nvSpPr>
          <p:spPr bwMode="auto">
            <a:xfrm>
              <a:off x="2944" y="946"/>
              <a:ext cx="44" cy="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463" name="Line 670"/>
            <p:cNvSpPr>
              <a:spLocks noChangeShapeType="1"/>
            </p:cNvSpPr>
            <p:nvPr/>
          </p:nvSpPr>
          <p:spPr bwMode="auto">
            <a:xfrm>
              <a:off x="2894" y="850"/>
              <a:ext cx="52" cy="96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</p:grpSp>
      <p:grpSp>
        <p:nvGrpSpPr>
          <p:cNvPr id="464" name="Group 671"/>
          <p:cNvGrpSpPr>
            <a:grpSpLocks/>
          </p:cNvGrpSpPr>
          <p:nvPr/>
        </p:nvGrpSpPr>
        <p:grpSpPr bwMode="auto">
          <a:xfrm flipV="1">
            <a:off x="4956164" y="3357555"/>
            <a:ext cx="179387" cy="65087"/>
            <a:chOff x="2848" y="848"/>
            <a:chExt cx="140" cy="98"/>
          </a:xfrm>
        </p:grpSpPr>
        <p:sp>
          <p:nvSpPr>
            <p:cNvPr id="465" name="Line 672"/>
            <p:cNvSpPr>
              <a:spLocks noChangeShapeType="1"/>
            </p:cNvSpPr>
            <p:nvPr/>
          </p:nvSpPr>
          <p:spPr bwMode="auto">
            <a:xfrm flipV="1">
              <a:off x="2848" y="848"/>
              <a:ext cx="50" cy="2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466" name="Line 673"/>
            <p:cNvSpPr>
              <a:spLocks noChangeShapeType="1"/>
            </p:cNvSpPr>
            <p:nvPr/>
          </p:nvSpPr>
          <p:spPr bwMode="auto">
            <a:xfrm>
              <a:off x="2944" y="946"/>
              <a:ext cx="44" cy="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467" name="Line 674"/>
            <p:cNvSpPr>
              <a:spLocks noChangeShapeType="1"/>
            </p:cNvSpPr>
            <p:nvPr/>
          </p:nvSpPr>
          <p:spPr bwMode="auto">
            <a:xfrm>
              <a:off x="2894" y="850"/>
              <a:ext cx="52" cy="96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</p:grpSp>
      <p:sp>
        <p:nvSpPr>
          <p:cNvPr id="468" name="Oval 675"/>
          <p:cNvSpPr>
            <a:spLocks noChangeArrowheads="1"/>
          </p:cNvSpPr>
          <p:nvPr/>
        </p:nvSpPr>
        <p:spPr bwMode="auto">
          <a:xfrm>
            <a:off x="5349864" y="3051167"/>
            <a:ext cx="330200" cy="85725"/>
          </a:xfrm>
          <a:prstGeom prst="ellipse">
            <a:avLst/>
          </a:prstGeom>
          <a:solidFill>
            <a:srgbClr val="DDDDDD"/>
          </a:solidFill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469" name="Line 676"/>
          <p:cNvSpPr>
            <a:spLocks noChangeShapeType="1"/>
          </p:cNvSpPr>
          <p:nvPr/>
        </p:nvSpPr>
        <p:spPr bwMode="auto">
          <a:xfrm>
            <a:off x="5349864" y="3044817"/>
            <a:ext cx="0" cy="52388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470" name="Line 677"/>
          <p:cNvSpPr>
            <a:spLocks noChangeShapeType="1"/>
          </p:cNvSpPr>
          <p:nvPr/>
        </p:nvSpPr>
        <p:spPr bwMode="auto">
          <a:xfrm>
            <a:off x="5680064" y="3044817"/>
            <a:ext cx="0" cy="52388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471" name="Rectangle 678"/>
          <p:cNvSpPr>
            <a:spLocks noChangeArrowheads="1"/>
          </p:cNvSpPr>
          <p:nvPr/>
        </p:nvSpPr>
        <p:spPr bwMode="auto">
          <a:xfrm>
            <a:off x="5349864" y="3044817"/>
            <a:ext cx="327025" cy="52388"/>
          </a:xfrm>
          <a:prstGeom prst="rect">
            <a:avLst/>
          </a:prstGeom>
          <a:solidFill>
            <a:srgbClr val="DDDDDD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th-TH">
              <a:solidFill>
                <a:schemeClr val="bg2"/>
              </a:solidFill>
              <a:latin typeface="Times New Roman" pitchFamily="18" charset="0"/>
            </a:endParaRPr>
          </a:p>
        </p:txBody>
      </p:sp>
      <p:sp>
        <p:nvSpPr>
          <p:cNvPr id="472" name="Oval 679"/>
          <p:cNvSpPr>
            <a:spLocks noChangeArrowheads="1"/>
          </p:cNvSpPr>
          <p:nvPr/>
        </p:nvSpPr>
        <p:spPr bwMode="auto">
          <a:xfrm>
            <a:off x="5346689" y="2982905"/>
            <a:ext cx="330200" cy="100012"/>
          </a:xfrm>
          <a:prstGeom prst="ellipse">
            <a:avLst/>
          </a:prstGeom>
          <a:solidFill>
            <a:srgbClr val="DDDDDD"/>
          </a:solidFill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grpSp>
        <p:nvGrpSpPr>
          <p:cNvPr id="473" name="Group 680"/>
          <p:cNvGrpSpPr>
            <a:grpSpLocks/>
          </p:cNvGrpSpPr>
          <p:nvPr/>
        </p:nvGrpSpPr>
        <p:grpSpPr bwMode="auto">
          <a:xfrm>
            <a:off x="5426064" y="3005130"/>
            <a:ext cx="163512" cy="57150"/>
            <a:chOff x="2848" y="848"/>
            <a:chExt cx="140" cy="98"/>
          </a:xfrm>
        </p:grpSpPr>
        <p:sp>
          <p:nvSpPr>
            <p:cNvPr id="474" name="Line 681"/>
            <p:cNvSpPr>
              <a:spLocks noChangeShapeType="1"/>
            </p:cNvSpPr>
            <p:nvPr/>
          </p:nvSpPr>
          <p:spPr bwMode="auto">
            <a:xfrm flipV="1">
              <a:off x="2848" y="848"/>
              <a:ext cx="50" cy="2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475" name="Line 682"/>
            <p:cNvSpPr>
              <a:spLocks noChangeShapeType="1"/>
            </p:cNvSpPr>
            <p:nvPr/>
          </p:nvSpPr>
          <p:spPr bwMode="auto">
            <a:xfrm>
              <a:off x="2944" y="946"/>
              <a:ext cx="44" cy="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476" name="Line 683"/>
            <p:cNvSpPr>
              <a:spLocks noChangeShapeType="1"/>
            </p:cNvSpPr>
            <p:nvPr/>
          </p:nvSpPr>
          <p:spPr bwMode="auto">
            <a:xfrm>
              <a:off x="2894" y="850"/>
              <a:ext cx="52" cy="96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</p:grpSp>
      <p:grpSp>
        <p:nvGrpSpPr>
          <p:cNvPr id="477" name="Group 684"/>
          <p:cNvGrpSpPr>
            <a:grpSpLocks/>
          </p:cNvGrpSpPr>
          <p:nvPr/>
        </p:nvGrpSpPr>
        <p:grpSpPr bwMode="auto">
          <a:xfrm flipV="1">
            <a:off x="5426064" y="3003542"/>
            <a:ext cx="163512" cy="58738"/>
            <a:chOff x="2848" y="848"/>
            <a:chExt cx="140" cy="98"/>
          </a:xfrm>
        </p:grpSpPr>
        <p:sp>
          <p:nvSpPr>
            <p:cNvPr id="478" name="Line 685"/>
            <p:cNvSpPr>
              <a:spLocks noChangeShapeType="1"/>
            </p:cNvSpPr>
            <p:nvPr/>
          </p:nvSpPr>
          <p:spPr bwMode="auto">
            <a:xfrm flipV="1">
              <a:off x="2848" y="848"/>
              <a:ext cx="50" cy="2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479" name="Line 686"/>
            <p:cNvSpPr>
              <a:spLocks noChangeShapeType="1"/>
            </p:cNvSpPr>
            <p:nvPr/>
          </p:nvSpPr>
          <p:spPr bwMode="auto">
            <a:xfrm>
              <a:off x="2944" y="946"/>
              <a:ext cx="44" cy="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480" name="Line 687"/>
            <p:cNvSpPr>
              <a:spLocks noChangeShapeType="1"/>
            </p:cNvSpPr>
            <p:nvPr/>
          </p:nvSpPr>
          <p:spPr bwMode="auto">
            <a:xfrm>
              <a:off x="2894" y="850"/>
              <a:ext cx="52" cy="96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</p:grpSp>
      <p:sp>
        <p:nvSpPr>
          <p:cNvPr id="481" name="Oval 688"/>
          <p:cNvSpPr>
            <a:spLocks noChangeArrowheads="1"/>
          </p:cNvSpPr>
          <p:nvPr/>
        </p:nvSpPr>
        <p:spPr bwMode="auto">
          <a:xfrm>
            <a:off x="5435589" y="3409942"/>
            <a:ext cx="358775" cy="95250"/>
          </a:xfrm>
          <a:prstGeom prst="ellipse">
            <a:avLst/>
          </a:prstGeom>
          <a:solidFill>
            <a:srgbClr val="DDDDDD"/>
          </a:solidFill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482" name="Line 689"/>
          <p:cNvSpPr>
            <a:spLocks noChangeShapeType="1"/>
          </p:cNvSpPr>
          <p:nvPr/>
        </p:nvSpPr>
        <p:spPr bwMode="auto">
          <a:xfrm>
            <a:off x="5435589" y="3402005"/>
            <a:ext cx="0" cy="58737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483" name="Line 690"/>
          <p:cNvSpPr>
            <a:spLocks noChangeShapeType="1"/>
          </p:cNvSpPr>
          <p:nvPr/>
        </p:nvSpPr>
        <p:spPr bwMode="auto">
          <a:xfrm>
            <a:off x="5794364" y="3402005"/>
            <a:ext cx="0" cy="58737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484" name="Rectangle 691"/>
          <p:cNvSpPr>
            <a:spLocks noChangeArrowheads="1"/>
          </p:cNvSpPr>
          <p:nvPr/>
        </p:nvSpPr>
        <p:spPr bwMode="auto">
          <a:xfrm>
            <a:off x="5435589" y="3402005"/>
            <a:ext cx="355600" cy="58737"/>
          </a:xfrm>
          <a:prstGeom prst="rect">
            <a:avLst/>
          </a:prstGeom>
          <a:solidFill>
            <a:srgbClr val="DDDDDD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th-TH">
              <a:latin typeface="Times New Roman" pitchFamily="18" charset="0"/>
            </a:endParaRPr>
          </a:p>
        </p:txBody>
      </p:sp>
      <p:sp>
        <p:nvSpPr>
          <p:cNvPr id="485" name="Oval 692"/>
          <p:cNvSpPr>
            <a:spLocks noChangeArrowheads="1"/>
          </p:cNvSpPr>
          <p:nvPr/>
        </p:nvSpPr>
        <p:spPr bwMode="auto">
          <a:xfrm>
            <a:off x="5432414" y="3333742"/>
            <a:ext cx="358775" cy="111125"/>
          </a:xfrm>
          <a:prstGeom prst="ellipse">
            <a:avLst/>
          </a:prstGeom>
          <a:solidFill>
            <a:srgbClr val="DDDDDD"/>
          </a:solidFill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grpSp>
        <p:nvGrpSpPr>
          <p:cNvPr id="486" name="Group 693"/>
          <p:cNvGrpSpPr>
            <a:grpSpLocks/>
          </p:cNvGrpSpPr>
          <p:nvPr/>
        </p:nvGrpSpPr>
        <p:grpSpPr bwMode="auto">
          <a:xfrm>
            <a:off x="5518139" y="3357555"/>
            <a:ext cx="179387" cy="65087"/>
            <a:chOff x="2848" y="848"/>
            <a:chExt cx="140" cy="98"/>
          </a:xfrm>
        </p:grpSpPr>
        <p:sp>
          <p:nvSpPr>
            <p:cNvPr id="487" name="Line 694"/>
            <p:cNvSpPr>
              <a:spLocks noChangeShapeType="1"/>
            </p:cNvSpPr>
            <p:nvPr/>
          </p:nvSpPr>
          <p:spPr bwMode="auto">
            <a:xfrm flipV="1">
              <a:off x="2848" y="848"/>
              <a:ext cx="50" cy="2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488" name="Line 695"/>
            <p:cNvSpPr>
              <a:spLocks noChangeShapeType="1"/>
            </p:cNvSpPr>
            <p:nvPr/>
          </p:nvSpPr>
          <p:spPr bwMode="auto">
            <a:xfrm>
              <a:off x="2944" y="946"/>
              <a:ext cx="44" cy="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489" name="Line 696"/>
            <p:cNvSpPr>
              <a:spLocks noChangeShapeType="1"/>
            </p:cNvSpPr>
            <p:nvPr/>
          </p:nvSpPr>
          <p:spPr bwMode="auto">
            <a:xfrm>
              <a:off x="2894" y="850"/>
              <a:ext cx="52" cy="96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</p:grpSp>
      <p:grpSp>
        <p:nvGrpSpPr>
          <p:cNvPr id="490" name="Group 697"/>
          <p:cNvGrpSpPr>
            <a:grpSpLocks/>
          </p:cNvGrpSpPr>
          <p:nvPr/>
        </p:nvGrpSpPr>
        <p:grpSpPr bwMode="auto">
          <a:xfrm flipV="1">
            <a:off x="5518139" y="3357555"/>
            <a:ext cx="179387" cy="65087"/>
            <a:chOff x="2848" y="848"/>
            <a:chExt cx="140" cy="98"/>
          </a:xfrm>
        </p:grpSpPr>
        <p:sp>
          <p:nvSpPr>
            <p:cNvPr id="491" name="Line 698"/>
            <p:cNvSpPr>
              <a:spLocks noChangeShapeType="1"/>
            </p:cNvSpPr>
            <p:nvPr/>
          </p:nvSpPr>
          <p:spPr bwMode="auto">
            <a:xfrm flipV="1">
              <a:off x="2848" y="848"/>
              <a:ext cx="50" cy="2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492" name="Line 699"/>
            <p:cNvSpPr>
              <a:spLocks noChangeShapeType="1"/>
            </p:cNvSpPr>
            <p:nvPr/>
          </p:nvSpPr>
          <p:spPr bwMode="auto">
            <a:xfrm>
              <a:off x="2944" y="946"/>
              <a:ext cx="44" cy="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493" name="Line 700"/>
            <p:cNvSpPr>
              <a:spLocks noChangeShapeType="1"/>
            </p:cNvSpPr>
            <p:nvPr/>
          </p:nvSpPr>
          <p:spPr bwMode="auto">
            <a:xfrm>
              <a:off x="2894" y="850"/>
              <a:ext cx="52" cy="96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</p:grpSp>
      <p:sp>
        <p:nvSpPr>
          <p:cNvPr id="494" name="Oval 701"/>
          <p:cNvSpPr>
            <a:spLocks noChangeArrowheads="1"/>
          </p:cNvSpPr>
          <p:nvPr/>
        </p:nvSpPr>
        <p:spPr bwMode="auto">
          <a:xfrm>
            <a:off x="4025889" y="3144830"/>
            <a:ext cx="346075" cy="87312"/>
          </a:xfrm>
          <a:prstGeom prst="ellipse">
            <a:avLst/>
          </a:prstGeom>
          <a:solidFill>
            <a:srgbClr val="DDDDDD"/>
          </a:solidFill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495" name="Line 702"/>
          <p:cNvSpPr>
            <a:spLocks noChangeShapeType="1"/>
          </p:cNvSpPr>
          <p:nvPr/>
        </p:nvSpPr>
        <p:spPr bwMode="auto">
          <a:xfrm>
            <a:off x="4025889" y="3136892"/>
            <a:ext cx="0" cy="53975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496" name="Line 703"/>
          <p:cNvSpPr>
            <a:spLocks noChangeShapeType="1"/>
          </p:cNvSpPr>
          <p:nvPr/>
        </p:nvSpPr>
        <p:spPr bwMode="auto">
          <a:xfrm>
            <a:off x="4371964" y="3136892"/>
            <a:ext cx="0" cy="53975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497" name="Rectangle 704"/>
          <p:cNvSpPr>
            <a:spLocks noChangeArrowheads="1"/>
          </p:cNvSpPr>
          <p:nvPr/>
        </p:nvSpPr>
        <p:spPr bwMode="auto">
          <a:xfrm>
            <a:off x="4025889" y="3136892"/>
            <a:ext cx="342900" cy="53975"/>
          </a:xfrm>
          <a:prstGeom prst="rect">
            <a:avLst/>
          </a:prstGeom>
          <a:solidFill>
            <a:srgbClr val="DDDDDD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th-TH">
              <a:latin typeface="Times New Roman" pitchFamily="18" charset="0"/>
            </a:endParaRPr>
          </a:p>
        </p:txBody>
      </p:sp>
      <p:sp>
        <p:nvSpPr>
          <p:cNvPr id="498" name="Oval 705"/>
          <p:cNvSpPr>
            <a:spLocks noChangeArrowheads="1"/>
          </p:cNvSpPr>
          <p:nvPr/>
        </p:nvSpPr>
        <p:spPr bwMode="auto">
          <a:xfrm>
            <a:off x="4022714" y="3073392"/>
            <a:ext cx="346075" cy="103188"/>
          </a:xfrm>
          <a:prstGeom prst="ellipse">
            <a:avLst/>
          </a:prstGeom>
          <a:solidFill>
            <a:srgbClr val="DDDDDD"/>
          </a:solidFill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grpSp>
        <p:nvGrpSpPr>
          <p:cNvPr id="499" name="Group 706"/>
          <p:cNvGrpSpPr>
            <a:grpSpLocks/>
          </p:cNvGrpSpPr>
          <p:nvPr/>
        </p:nvGrpSpPr>
        <p:grpSpPr bwMode="auto">
          <a:xfrm>
            <a:off x="4106851" y="3095617"/>
            <a:ext cx="171450" cy="60325"/>
            <a:chOff x="2848" y="848"/>
            <a:chExt cx="140" cy="98"/>
          </a:xfrm>
        </p:grpSpPr>
        <p:sp>
          <p:nvSpPr>
            <p:cNvPr id="500" name="Line 707"/>
            <p:cNvSpPr>
              <a:spLocks noChangeShapeType="1"/>
            </p:cNvSpPr>
            <p:nvPr/>
          </p:nvSpPr>
          <p:spPr bwMode="auto">
            <a:xfrm flipV="1">
              <a:off x="2848" y="848"/>
              <a:ext cx="50" cy="2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501" name="Line 708"/>
            <p:cNvSpPr>
              <a:spLocks noChangeShapeType="1"/>
            </p:cNvSpPr>
            <p:nvPr/>
          </p:nvSpPr>
          <p:spPr bwMode="auto">
            <a:xfrm>
              <a:off x="2944" y="946"/>
              <a:ext cx="44" cy="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502" name="Line 709"/>
            <p:cNvSpPr>
              <a:spLocks noChangeShapeType="1"/>
            </p:cNvSpPr>
            <p:nvPr/>
          </p:nvSpPr>
          <p:spPr bwMode="auto">
            <a:xfrm>
              <a:off x="2894" y="850"/>
              <a:ext cx="52" cy="96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</p:grpSp>
      <p:grpSp>
        <p:nvGrpSpPr>
          <p:cNvPr id="503" name="Group 710"/>
          <p:cNvGrpSpPr>
            <a:grpSpLocks/>
          </p:cNvGrpSpPr>
          <p:nvPr/>
        </p:nvGrpSpPr>
        <p:grpSpPr bwMode="auto">
          <a:xfrm flipV="1">
            <a:off x="4106851" y="3095617"/>
            <a:ext cx="171450" cy="58738"/>
            <a:chOff x="2848" y="848"/>
            <a:chExt cx="140" cy="98"/>
          </a:xfrm>
        </p:grpSpPr>
        <p:sp>
          <p:nvSpPr>
            <p:cNvPr id="504" name="Line 711"/>
            <p:cNvSpPr>
              <a:spLocks noChangeShapeType="1"/>
            </p:cNvSpPr>
            <p:nvPr/>
          </p:nvSpPr>
          <p:spPr bwMode="auto">
            <a:xfrm flipV="1">
              <a:off x="2848" y="848"/>
              <a:ext cx="50" cy="2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505" name="Line 712"/>
            <p:cNvSpPr>
              <a:spLocks noChangeShapeType="1"/>
            </p:cNvSpPr>
            <p:nvPr/>
          </p:nvSpPr>
          <p:spPr bwMode="auto">
            <a:xfrm>
              <a:off x="2944" y="946"/>
              <a:ext cx="44" cy="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506" name="Line 713"/>
            <p:cNvSpPr>
              <a:spLocks noChangeShapeType="1"/>
            </p:cNvSpPr>
            <p:nvPr/>
          </p:nvSpPr>
          <p:spPr bwMode="auto">
            <a:xfrm>
              <a:off x="2894" y="850"/>
              <a:ext cx="52" cy="96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</p:grpSp>
      <p:sp>
        <p:nvSpPr>
          <p:cNvPr id="507" name="Oval 714"/>
          <p:cNvSpPr>
            <a:spLocks noChangeArrowheads="1"/>
          </p:cNvSpPr>
          <p:nvPr/>
        </p:nvSpPr>
        <p:spPr bwMode="auto">
          <a:xfrm>
            <a:off x="3719501" y="4294180"/>
            <a:ext cx="346075" cy="87312"/>
          </a:xfrm>
          <a:prstGeom prst="ellipse">
            <a:avLst/>
          </a:prstGeom>
          <a:solidFill>
            <a:srgbClr val="DDDDDD"/>
          </a:solidFill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508" name="Line 715"/>
          <p:cNvSpPr>
            <a:spLocks noChangeShapeType="1"/>
          </p:cNvSpPr>
          <p:nvPr/>
        </p:nvSpPr>
        <p:spPr bwMode="auto">
          <a:xfrm>
            <a:off x="3719501" y="4286242"/>
            <a:ext cx="0" cy="53975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509" name="Line 716"/>
          <p:cNvSpPr>
            <a:spLocks noChangeShapeType="1"/>
          </p:cNvSpPr>
          <p:nvPr/>
        </p:nvSpPr>
        <p:spPr bwMode="auto">
          <a:xfrm>
            <a:off x="4065576" y="4286242"/>
            <a:ext cx="0" cy="53975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510" name="Rectangle 717"/>
          <p:cNvSpPr>
            <a:spLocks noChangeArrowheads="1"/>
          </p:cNvSpPr>
          <p:nvPr/>
        </p:nvSpPr>
        <p:spPr bwMode="auto">
          <a:xfrm>
            <a:off x="3719501" y="4286242"/>
            <a:ext cx="342900" cy="53975"/>
          </a:xfrm>
          <a:prstGeom prst="rect">
            <a:avLst/>
          </a:prstGeom>
          <a:solidFill>
            <a:srgbClr val="DDDDDD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th-TH">
              <a:latin typeface="Times New Roman" pitchFamily="18" charset="0"/>
            </a:endParaRPr>
          </a:p>
        </p:txBody>
      </p:sp>
      <p:sp>
        <p:nvSpPr>
          <p:cNvPr id="511" name="Oval 718"/>
          <p:cNvSpPr>
            <a:spLocks noChangeArrowheads="1"/>
          </p:cNvSpPr>
          <p:nvPr/>
        </p:nvSpPr>
        <p:spPr bwMode="auto">
          <a:xfrm>
            <a:off x="3716326" y="4222742"/>
            <a:ext cx="346075" cy="103188"/>
          </a:xfrm>
          <a:prstGeom prst="ellipse">
            <a:avLst/>
          </a:prstGeom>
          <a:solidFill>
            <a:srgbClr val="DDDDDD"/>
          </a:solidFill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grpSp>
        <p:nvGrpSpPr>
          <p:cNvPr id="512" name="Group 719"/>
          <p:cNvGrpSpPr>
            <a:grpSpLocks/>
          </p:cNvGrpSpPr>
          <p:nvPr/>
        </p:nvGrpSpPr>
        <p:grpSpPr bwMode="auto">
          <a:xfrm>
            <a:off x="3800464" y="4244967"/>
            <a:ext cx="171450" cy="60325"/>
            <a:chOff x="2848" y="848"/>
            <a:chExt cx="140" cy="98"/>
          </a:xfrm>
        </p:grpSpPr>
        <p:sp>
          <p:nvSpPr>
            <p:cNvPr id="513" name="Line 720"/>
            <p:cNvSpPr>
              <a:spLocks noChangeShapeType="1"/>
            </p:cNvSpPr>
            <p:nvPr/>
          </p:nvSpPr>
          <p:spPr bwMode="auto">
            <a:xfrm flipV="1">
              <a:off x="2848" y="848"/>
              <a:ext cx="50" cy="2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514" name="Line 721"/>
            <p:cNvSpPr>
              <a:spLocks noChangeShapeType="1"/>
            </p:cNvSpPr>
            <p:nvPr/>
          </p:nvSpPr>
          <p:spPr bwMode="auto">
            <a:xfrm>
              <a:off x="2944" y="946"/>
              <a:ext cx="44" cy="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515" name="Line 722"/>
            <p:cNvSpPr>
              <a:spLocks noChangeShapeType="1"/>
            </p:cNvSpPr>
            <p:nvPr/>
          </p:nvSpPr>
          <p:spPr bwMode="auto">
            <a:xfrm>
              <a:off x="2894" y="850"/>
              <a:ext cx="52" cy="96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</p:grpSp>
      <p:grpSp>
        <p:nvGrpSpPr>
          <p:cNvPr id="516" name="Group 723"/>
          <p:cNvGrpSpPr>
            <a:grpSpLocks/>
          </p:cNvGrpSpPr>
          <p:nvPr/>
        </p:nvGrpSpPr>
        <p:grpSpPr bwMode="auto">
          <a:xfrm flipV="1">
            <a:off x="3800464" y="4244967"/>
            <a:ext cx="171450" cy="58738"/>
            <a:chOff x="2848" y="848"/>
            <a:chExt cx="140" cy="98"/>
          </a:xfrm>
        </p:grpSpPr>
        <p:sp>
          <p:nvSpPr>
            <p:cNvPr id="517" name="Line 724"/>
            <p:cNvSpPr>
              <a:spLocks noChangeShapeType="1"/>
            </p:cNvSpPr>
            <p:nvPr/>
          </p:nvSpPr>
          <p:spPr bwMode="auto">
            <a:xfrm flipV="1">
              <a:off x="2848" y="848"/>
              <a:ext cx="50" cy="2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518" name="Line 725"/>
            <p:cNvSpPr>
              <a:spLocks noChangeShapeType="1"/>
            </p:cNvSpPr>
            <p:nvPr/>
          </p:nvSpPr>
          <p:spPr bwMode="auto">
            <a:xfrm>
              <a:off x="2944" y="946"/>
              <a:ext cx="44" cy="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519" name="Line 726"/>
            <p:cNvSpPr>
              <a:spLocks noChangeShapeType="1"/>
            </p:cNvSpPr>
            <p:nvPr/>
          </p:nvSpPr>
          <p:spPr bwMode="auto">
            <a:xfrm>
              <a:off x="2894" y="850"/>
              <a:ext cx="52" cy="96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</p:grpSp>
      <p:sp>
        <p:nvSpPr>
          <p:cNvPr id="520" name="Line 727"/>
          <p:cNvSpPr>
            <a:spLocks noChangeShapeType="1"/>
          </p:cNvSpPr>
          <p:nvPr/>
        </p:nvSpPr>
        <p:spPr bwMode="auto">
          <a:xfrm flipV="1">
            <a:off x="4918064" y="4651367"/>
            <a:ext cx="227012" cy="436563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521" name="Line 728"/>
          <p:cNvSpPr>
            <a:spLocks noChangeShapeType="1"/>
          </p:cNvSpPr>
          <p:nvPr/>
        </p:nvSpPr>
        <p:spPr bwMode="auto">
          <a:xfrm>
            <a:off x="5041889" y="4389430"/>
            <a:ext cx="163512" cy="1206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522" name="Line 729"/>
          <p:cNvSpPr>
            <a:spLocks noChangeShapeType="1"/>
          </p:cNvSpPr>
          <p:nvPr/>
        </p:nvSpPr>
        <p:spPr bwMode="auto">
          <a:xfrm>
            <a:off x="5138726" y="4310055"/>
            <a:ext cx="279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523" name="Line 730"/>
          <p:cNvSpPr>
            <a:spLocks noChangeShapeType="1"/>
          </p:cNvSpPr>
          <p:nvPr/>
        </p:nvSpPr>
        <p:spPr bwMode="auto">
          <a:xfrm flipV="1">
            <a:off x="5375264" y="4395780"/>
            <a:ext cx="134937" cy="104775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524" name="Line 731"/>
          <p:cNvSpPr>
            <a:spLocks noChangeShapeType="1"/>
          </p:cNvSpPr>
          <p:nvPr/>
        </p:nvSpPr>
        <p:spPr bwMode="auto">
          <a:xfrm>
            <a:off x="4073514" y="4316405"/>
            <a:ext cx="679450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525" name="Line 732"/>
          <p:cNvSpPr>
            <a:spLocks noChangeShapeType="1"/>
          </p:cNvSpPr>
          <p:nvPr/>
        </p:nvSpPr>
        <p:spPr bwMode="auto">
          <a:xfrm>
            <a:off x="4368789" y="3163880"/>
            <a:ext cx="509587" cy="3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526" name="Line 733"/>
          <p:cNvSpPr>
            <a:spLocks noChangeShapeType="1"/>
          </p:cNvSpPr>
          <p:nvPr/>
        </p:nvSpPr>
        <p:spPr bwMode="auto">
          <a:xfrm>
            <a:off x="3935401" y="2992430"/>
            <a:ext cx="152400" cy="825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527" name="Freeform 734"/>
          <p:cNvSpPr>
            <a:spLocks/>
          </p:cNvSpPr>
          <p:nvPr/>
        </p:nvSpPr>
        <p:spPr bwMode="auto">
          <a:xfrm>
            <a:off x="3255951" y="4999030"/>
            <a:ext cx="2979738" cy="1455737"/>
          </a:xfrm>
          <a:custGeom>
            <a:avLst/>
            <a:gdLst/>
            <a:ahLst/>
            <a:cxnLst>
              <a:cxn ang="0">
                <a:pos x="889" y="23"/>
              </a:cxn>
              <a:cxn ang="0">
                <a:pos x="692" y="109"/>
              </a:cxn>
              <a:cxn ang="0">
                <a:pos x="415" y="91"/>
              </a:cxn>
              <a:cxn ang="0">
                <a:pos x="112" y="170"/>
              </a:cxn>
              <a:cxn ang="0">
                <a:pos x="50" y="353"/>
              </a:cxn>
              <a:cxn ang="0">
                <a:pos x="14" y="528"/>
              </a:cxn>
              <a:cxn ang="0">
                <a:pos x="139" y="650"/>
              </a:cxn>
              <a:cxn ang="0">
                <a:pos x="505" y="781"/>
              </a:cxn>
              <a:cxn ang="0">
                <a:pos x="933" y="886"/>
              </a:cxn>
              <a:cxn ang="0">
                <a:pos x="1370" y="901"/>
              </a:cxn>
              <a:cxn ang="0">
                <a:pos x="1676" y="793"/>
              </a:cxn>
              <a:cxn ang="0">
                <a:pos x="1860" y="624"/>
              </a:cxn>
              <a:cxn ang="0">
                <a:pos x="1776" y="219"/>
              </a:cxn>
              <a:cxn ang="0">
                <a:pos x="1503" y="100"/>
              </a:cxn>
              <a:cxn ang="0">
                <a:pos x="1200" y="13"/>
              </a:cxn>
              <a:cxn ang="0">
                <a:pos x="889" y="23"/>
              </a:cxn>
            </a:cxnLst>
            <a:rect l="0" t="0" r="r" b="b"/>
            <a:pathLst>
              <a:path w="1877" h="917">
                <a:moveTo>
                  <a:pt x="889" y="23"/>
                </a:moveTo>
                <a:cubicBezTo>
                  <a:pt x="804" y="39"/>
                  <a:pt x="771" y="98"/>
                  <a:pt x="692" y="109"/>
                </a:cubicBezTo>
                <a:cubicBezTo>
                  <a:pt x="613" y="120"/>
                  <a:pt x="511" y="81"/>
                  <a:pt x="415" y="91"/>
                </a:cubicBezTo>
                <a:cubicBezTo>
                  <a:pt x="319" y="101"/>
                  <a:pt x="174" y="126"/>
                  <a:pt x="112" y="170"/>
                </a:cubicBezTo>
                <a:cubicBezTo>
                  <a:pt x="51" y="214"/>
                  <a:pt x="66" y="294"/>
                  <a:pt x="50" y="353"/>
                </a:cubicBezTo>
                <a:cubicBezTo>
                  <a:pt x="34" y="412"/>
                  <a:pt x="0" y="479"/>
                  <a:pt x="14" y="528"/>
                </a:cubicBezTo>
                <a:cubicBezTo>
                  <a:pt x="29" y="577"/>
                  <a:pt x="57" y="608"/>
                  <a:pt x="139" y="650"/>
                </a:cubicBezTo>
                <a:cubicBezTo>
                  <a:pt x="221" y="692"/>
                  <a:pt x="372" y="742"/>
                  <a:pt x="505" y="781"/>
                </a:cubicBezTo>
                <a:cubicBezTo>
                  <a:pt x="638" y="820"/>
                  <a:pt x="789" y="866"/>
                  <a:pt x="933" y="886"/>
                </a:cubicBezTo>
                <a:cubicBezTo>
                  <a:pt x="1077" y="906"/>
                  <a:pt x="1246" y="917"/>
                  <a:pt x="1370" y="901"/>
                </a:cubicBezTo>
                <a:cubicBezTo>
                  <a:pt x="1494" y="885"/>
                  <a:pt x="1594" y="839"/>
                  <a:pt x="1676" y="793"/>
                </a:cubicBezTo>
                <a:cubicBezTo>
                  <a:pt x="1758" y="747"/>
                  <a:pt x="1843" y="720"/>
                  <a:pt x="1860" y="624"/>
                </a:cubicBezTo>
                <a:cubicBezTo>
                  <a:pt x="1877" y="528"/>
                  <a:pt x="1835" y="306"/>
                  <a:pt x="1776" y="219"/>
                </a:cubicBezTo>
                <a:cubicBezTo>
                  <a:pt x="1717" y="132"/>
                  <a:pt x="1599" y="134"/>
                  <a:pt x="1503" y="100"/>
                </a:cubicBezTo>
                <a:cubicBezTo>
                  <a:pt x="1407" y="66"/>
                  <a:pt x="1302" y="26"/>
                  <a:pt x="1200" y="13"/>
                </a:cubicBezTo>
                <a:cubicBezTo>
                  <a:pt x="1098" y="0"/>
                  <a:pt x="974" y="7"/>
                  <a:pt x="889" y="23"/>
                </a:cubicBezTo>
                <a:close/>
              </a:path>
            </a:pathLst>
          </a:custGeom>
          <a:solidFill>
            <a:srgbClr val="DDDDDD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528" name="Line 735"/>
          <p:cNvSpPr>
            <a:spLocks noChangeShapeType="1"/>
          </p:cNvSpPr>
          <p:nvPr/>
        </p:nvSpPr>
        <p:spPr bwMode="auto">
          <a:xfrm rot="16200000">
            <a:off x="5491151" y="5735630"/>
            <a:ext cx="523875" cy="1397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529" name="Line 736"/>
          <p:cNvSpPr>
            <a:spLocks noChangeShapeType="1"/>
          </p:cNvSpPr>
          <p:nvPr/>
        </p:nvSpPr>
        <p:spPr bwMode="auto">
          <a:xfrm rot="5400000" flipV="1">
            <a:off x="5637201" y="6016617"/>
            <a:ext cx="3175" cy="85725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530" name="Line 737"/>
          <p:cNvSpPr>
            <a:spLocks noChangeShapeType="1"/>
          </p:cNvSpPr>
          <p:nvPr/>
        </p:nvSpPr>
        <p:spPr bwMode="auto">
          <a:xfrm rot="16200000">
            <a:off x="5822939" y="5692767"/>
            <a:ext cx="0" cy="114300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grpSp>
        <p:nvGrpSpPr>
          <p:cNvPr id="531" name="Group 738"/>
          <p:cNvGrpSpPr>
            <a:grpSpLocks/>
          </p:cNvGrpSpPr>
          <p:nvPr/>
        </p:nvGrpSpPr>
        <p:grpSpPr bwMode="auto">
          <a:xfrm>
            <a:off x="5402251" y="5402255"/>
            <a:ext cx="501650" cy="234950"/>
            <a:chOff x="4701" y="2996"/>
            <a:chExt cx="316" cy="148"/>
          </a:xfrm>
        </p:grpSpPr>
        <p:sp>
          <p:nvSpPr>
            <p:cNvPr id="532" name="Oval 739"/>
            <p:cNvSpPr>
              <a:spLocks noChangeArrowheads="1"/>
            </p:cNvSpPr>
            <p:nvPr/>
          </p:nvSpPr>
          <p:spPr bwMode="auto">
            <a:xfrm>
              <a:off x="4704" y="3062"/>
              <a:ext cx="313" cy="82"/>
            </a:xfrm>
            <a:prstGeom prst="ellipse">
              <a:avLst/>
            </a:prstGeom>
            <a:solidFill>
              <a:srgbClr val="DDDDDD"/>
            </a:solidFill>
            <a:ln w="127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533" name="Line 740"/>
            <p:cNvSpPr>
              <a:spLocks noChangeShapeType="1"/>
            </p:cNvSpPr>
            <p:nvPr/>
          </p:nvSpPr>
          <p:spPr bwMode="auto">
            <a:xfrm>
              <a:off x="4704" y="3055"/>
              <a:ext cx="0" cy="51"/>
            </a:xfrm>
            <a:prstGeom prst="line">
              <a:avLst/>
            </a:prstGeom>
            <a:noFill/>
            <a:ln w="127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534" name="Line 741"/>
            <p:cNvSpPr>
              <a:spLocks noChangeShapeType="1"/>
            </p:cNvSpPr>
            <p:nvPr/>
          </p:nvSpPr>
          <p:spPr bwMode="auto">
            <a:xfrm>
              <a:off x="5017" y="3055"/>
              <a:ext cx="0" cy="51"/>
            </a:xfrm>
            <a:prstGeom prst="line">
              <a:avLst/>
            </a:prstGeom>
            <a:noFill/>
            <a:ln w="127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535" name="Rectangle 742"/>
            <p:cNvSpPr>
              <a:spLocks noChangeArrowheads="1"/>
            </p:cNvSpPr>
            <p:nvPr/>
          </p:nvSpPr>
          <p:spPr bwMode="auto">
            <a:xfrm>
              <a:off x="4704" y="3055"/>
              <a:ext cx="310" cy="50"/>
            </a:xfrm>
            <a:prstGeom prst="rect">
              <a:avLst/>
            </a:prstGeom>
            <a:solidFill>
              <a:srgbClr val="DDDDDD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lang="th-TH">
                <a:latin typeface="Times New Roman" pitchFamily="18" charset="0"/>
              </a:endParaRPr>
            </a:p>
          </p:txBody>
        </p:sp>
        <p:sp>
          <p:nvSpPr>
            <p:cNvPr id="536" name="Oval 743"/>
            <p:cNvSpPr>
              <a:spLocks noChangeArrowheads="1"/>
            </p:cNvSpPr>
            <p:nvPr/>
          </p:nvSpPr>
          <p:spPr bwMode="auto">
            <a:xfrm>
              <a:off x="4701" y="2996"/>
              <a:ext cx="313" cy="96"/>
            </a:xfrm>
            <a:prstGeom prst="ellipse">
              <a:avLst/>
            </a:prstGeom>
            <a:solidFill>
              <a:srgbClr val="DDDDDD"/>
            </a:solidFill>
            <a:ln w="127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grpSp>
          <p:nvGrpSpPr>
            <p:cNvPr id="537" name="Group 744"/>
            <p:cNvGrpSpPr>
              <a:grpSpLocks/>
            </p:cNvGrpSpPr>
            <p:nvPr/>
          </p:nvGrpSpPr>
          <p:grpSpPr bwMode="auto">
            <a:xfrm>
              <a:off x="4796" y="2956"/>
              <a:ext cx="157" cy="49"/>
              <a:chOff x="2848" y="848"/>
              <a:chExt cx="140" cy="98"/>
            </a:xfrm>
          </p:grpSpPr>
          <p:sp>
            <p:nvSpPr>
              <p:cNvPr id="542" name="Line 745"/>
              <p:cNvSpPr>
                <a:spLocks noChangeShapeType="1"/>
              </p:cNvSpPr>
              <p:nvPr/>
            </p:nvSpPr>
            <p:spPr bwMode="auto">
              <a:xfrm flipV="1">
                <a:off x="2848" y="848"/>
                <a:ext cx="50" cy="2"/>
              </a:xfrm>
              <a:prstGeom prst="line">
                <a:avLst/>
              </a:prstGeom>
              <a:noFill/>
              <a:ln w="28575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543" name="Line 746"/>
              <p:cNvSpPr>
                <a:spLocks noChangeShapeType="1"/>
              </p:cNvSpPr>
              <p:nvPr/>
            </p:nvSpPr>
            <p:spPr bwMode="auto">
              <a:xfrm>
                <a:off x="2944" y="946"/>
                <a:ext cx="44" cy="0"/>
              </a:xfrm>
              <a:prstGeom prst="line">
                <a:avLst/>
              </a:prstGeom>
              <a:noFill/>
              <a:ln w="28575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544" name="Line 747"/>
              <p:cNvSpPr>
                <a:spLocks noChangeShapeType="1"/>
              </p:cNvSpPr>
              <p:nvPr/>
            </p:nvSpPr>
            <p:spPr bwMode="auto">
              <a:xfrm>
                <a:off x="2894" y="850"/>
                <a:ext cx="52" cy="96"/>
              </a:xfrm>
              <a:prstGeom prst="line">
                <a:avLst/>
              </a:prstGeom>
              <a:noFill/>
              <a:ln w="28575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</p:grpSp>
        <p:grpSp>
          <p:nvGrpSpPr>
            <p:cNvPr id="538" name="Group 748"/>
            <p:cNvGrpSpPr>
              <a:grpSpLocks/>
            </p:cNvGrpSpPr>
            <p:nvPr/>
          </p:nvGrpSpPr>
          <p:grpSpPr bwMode="auto">
            <a:xfrm flipV="1">
              <a:off x="4796" y="3084"/>
              <a:ext cx="157" cy="49"/>
              <a:chOff x="2848" y="848"/>
              <a:chExt cx="140" cy="98"/>
            </a:xfrm>
          </p:grpSpPr>
          <p:sp>
            <p:nvSpPr>
              <p:cNvPr id="539" name="Line 749"/>
              <p:cNvSpPr>
                <a:spLocks noChangeShapeType="1"/>
              </p:cNvSpPr>
              <p:nvPr/>
            </p:nvSpPr>
            <p:spPr bwMode="auto">
              <a:xfrm flipV="1">
                <a:off x="2848" y="848"/>
                <a:ext cx="50" cy="2"/>
              </a:xfrm>
              <a:prstGeom prst="line">
                <a:avLst/>
              </a:prstGeom>
              <a:noFill/>
              <a:ln w="28575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540" name="Line 750"/>
              <p:cNvSpPr>
                <a:spLocks noChangeShapeType="1"/>
              </p:cNvSpPr>
              <p:nvPr/>
            </p:nvSpPr>
            <p:spPr bwMode="auto">
              <a:xfrm>
                <a:off x="2944" y="946"/>
                <a:ext cx="44" cy="0"/>
              </a:xfrm>
              <a:prstGeom prst="line">
                <a:avLst/>
              </a:prstGeom>
              <a:noFill/>
              <a:ln w="28575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541" name="Line 751"/>
              <p:cNvSpPr>
                <a:spLocks noChangeShapeType="1"/>
              </p:cNvSpPr>
              <p:nvPr/>
            </p:nvSpPr>
            <p:spPr bwMode="auto">
              <a:xfrm>
                <a:off x="2894" y="850"/>
                <a:ext cx="52" cy="96"/>
              </a:xfrm>
              <a:prstGeom prst="line">
                <a:avLst/>
              </a:prstGeom>
              <a:noFill/>
              <a:ln w="28575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</p:grpSp>
      </p:grpSp>
      <p:grpSp>
        <p:nvGrpSpPr>
          <p:cNvPr id="545" name="Group 752"/>
          <p:cNvGrpSpPr>
            <a:grpSpLocks/>
          </p:cNvGrpSpPr>
          <p:nvPr/>
        </p:nvGrpSpPr>
        <p:grpSpPr bwMode="auto">
          <a:xfrm>
            <a:off x="4586276" y="5126030"/>
            <a:ext cx="501650" cy="234950"/>
            <a:chOff x="3600" y="219"/>
            <a:chExt cx="360" cy="175"/>
          </a:xfrm>
        </p:grpSpPr>
        <p:sp>
          <p:nvSpPr>
            <p:cNvPr id="546" name="Oval 753"/>
            <p:cNvSpPr>
              <a:spLocks noChangeArrowheads="1"/>
            </p:cNvSpPr>
            <p:nvPr/>
          </p:nvSpPr>
          <p:spPr bwMode="auto">
            <a:xfrm>
              <a:off x="3603" y="297"/>
              <a:ext cx="357" cy="97"/>
            </a:xfrm>
            <a:prstGeom prst="ellipse">
              <a:avLst/>
            </a:prstGeom>
            <a:solidFill>
              <a:srgbClr val="DDDDDD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547" name="Line 754"/>
            <p:cNvSpPr>
              <a:spLocks noChangeShapeType="1"/>
            </p:cNvSpPr>
            <p:nvPr/>
          </p:nvSpPr>
          <p:spPr bwMode="auto">
            <a:xfrm>
              <a:off x="3603" y="289"/>
              <a:ext cx="0" cy="6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548" name="Line 755"/>
            <p:cNvSpPr>
              <a:spLocks noChangeShapeType="1"/>
            </p:cNvSpPr>
            <p:nvPr/>
          </p:nvSpPr>
          <p:spPr bwMode="auto">
            <a:xfrm>
              <a:off x="3960" y="289"/>
              <a:ext cx="0" cy="6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549" name="Rectangle 756"/>
            <p:cNvSpPr>
              <a:spLocks noChangeArrowheads="1"/>
            </p:cNvSpPr>
            <p:nvPr/>
          </p:nvSpPr>
          <p:spPr bwMode="auto">
            <a:xfrm>
              <a:off x="3603" y="289"/>
              <a:ext cx="354" cy="59"/>
            </a:xfrm>
            <a:prstGeom prst="rect">
              <a:avLst/>
            </a:prstGeom>
            <a:solidFill>
              <a:srgbClr val="DDDDDD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lang="th-TH">
                <a:latin typeface="Times New Roman" pitchFamily="18" charset="0"/>
              </a:endParaRPr>
            </a:p>
          </p:txBody>
        </p:sp>
        <p:sp>
          <p:nvSpPr>
            <p:cNvPr id="550" name="Oval 757"/>
            <p:cNvSpPr>
              <a:spLocks noChangeArrowheads="1"/>
            </p:cNvSpPr>
            <p:nvPr/>
          </p:nvSpPr>
          <p:spPr bwMode="auto">
            <a:xfrm>
              <a:off x="3600" y="219"/>
              <a:ext cx="357" cy="113"/>
            </a:xfrm>
            <a:prstGeom prst="ellipse">
              <a:avLst/>
            </a:prstGeom>
            <a:solidFill>
              <a:srgbClr val="DDDDDD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grpSp>
          <p:nvGrpSpPr>
            <p:cNvPr id="551" name="Group 758"/>
            <p:cNvGrpSpPr>
              <a:grpSpLocks/>
            </p:cNvGrpSpPr>
            <p:nvPr/>
          </p:nvGrpSpPr>
          <p:grpSpPr bwMode="auto">
            <a:xfrm>
              <a:off x="3666" y="97"/>
              <a:ext cx="176" cy="49"/>
              <a:chOff x="2848" y="848"/>
              <a:chExt cx="140" cy="98"/>
            </a:xfrm>
          </p:grpSpPr>
          <p:sp>
            <p:nvSpPr>
              <p:cNvPr id="556" name="Line 759"/>
              <p:cNvSpPr>
                <a:spLocks noChangeShapeType="1"/>
              </p:cNvSpPr>
              <p:nvPr/>
            </p:nvSpPr>
            <p:spPr bwMode="auto">
              <a:xfrm flipV="1">
                <a:off x="2848" y="848"/>
                <a:ext cx="50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557" name="Line 760"/>
              <p:cNvSpPr>
                <a:spLocks noChangeShapeType="1"/>
              </p:cNvSpPr>
              <p:nvPr/>
            </p:nvSpPr>
            <p:spPr bwMode="auto">
              <a:xfrm>
                <a:off x="2944" y="946"/>
                <a:ext cx="4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558" name="Line 761"/>
              <p:cNvSpPr>
                <a:spLocks noChangeShapeType="1"/>
              </p:cNvSpPr>
              <p:nvPr/>
            </p:nvSpPr>
            <p:spPr bwMode="auto">
              <a:xfrm>
                <a:off x="2894" y="850"/>
                <a:ext cx="52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</p:grpSp>
        <p:grpSp>
          <p:nvGrpSpPr>
            <p:cNvPr id="552" name="Group 762"/>
            <p:cNvGrpSpPr>
              <a:grpSpLocks/>
            </p:cNvGrpSpPr>
            <p:nvPr/>
          </p:nvGrpSpPr>
          <p:grpSpPr bwMode="auto">
            <a:xfrm flipV="1">
              <a:off x="3666" y="407"/>
              <a:ext cx="176" cy="49"/>
              <a:chOff x="2848" y="848"/>
              <a:chExt cx="140" cy="98"/>
            </a:xfrm>
          </p:grpSpPr>
          <p:sp>
            <p:nvSpPr>
              <p:cNvPr id="553" name="Line 763"/>
              <p:cNvSpPr>
                <a:spLocks noChangeShapeType="1"/>
              </p:cNvSpPr>
              <p:nvPr/>
            </p:nvSpPr>
            <p:spPr bwMode="auto">
              <a:xfrm flipV="1">
                <a:off x="2848" y="848"/>
                <a:ext cx="50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554" name="Line 764"/>
              <p:cNvSpPr>
                <a:spLocks noChangeShapeType="1"/>
              </p:cNvSpPr>
              <p:nvPr/>
            </p:nvSpPr>
            <p:spPr bwMode="auto">
              <a:xfrm>
                <a:off x="2944" y="946"/>
                <a:ext cx="4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555" name="Line 765"/>
              <p:cNvSpPr>
                <a:spLocks noChangeShapeType="1"/>
              </p:cNvSpPr>
              <p:nvPr/>
            </p:nvSpPr>
            <p:spPr bwMode="auto">
              <a:xfrm>
                <a:off x="2894" y="850"/>
                <a:ext cx="52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</p:grpSp>
      </p:grpSp>
      <p:grpSp>
        <p:nvGrpSpPr>
          <p:cNvPr id="559" name="Group 766"/>
          <p:cNvGrpSpPr>
            <a:grpSpLocks/>
          </p:cNvGrpSpPr>
          <p:nvPr/>
        </p:nvGrpSpPr>
        <p:grpSpPr bwMode="auto">
          <a:xfrm>
            <a:off x="3921114" y="5430830"/>
            <a:ext cx="501650" cy="234950"/>
            <a:chOff x="3600" y="219"/>
            <a:chExt cx="360" cy="175"/>
          </a:xfrm>
        </p:grpSpPr>
        <p:sp>
          <p:nvSpPr>
            <p:cNvPr id="560" name="Oval 767"/>
            <p:cNvSpPr>
              <a:spLocks noChangeArrowheads="1"/>
            </p:cNvSpPr>
            <p:nvPr/>
          </p:nvSpPr>
          <p:spPr bwMode="auto">
            <a:xfrm>
              <a:off x="3603" y="297"/>
              <a:ext cx="357" cy="97"/>
            </a:xfrm>
            <a:prstGeom prst="ellipse">
              <a:avLst/>
            </a:prstGeom>
            <a:solidFill>
              <a:srgbClr val="DDDDDD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561" name="Line 768"/>
            <p:cNvSpPr>
              <a:spLocks noChangeShapeType="1"/>
            </p:cNvSpPr>
            <p:nvPr/>
          </p:nvSpPr>
          <p:spPr bwMode="auto">
            <a:xfrm>
              <a:off x="3603" y="289"/>
              <a:ext cx="0" cy="6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562" name="Line 769"/>
            <p:cNvSpPr>
              <a:spLocks noChangeShapeType="1"/>
            </p:cNvSpPr>
            <p:nvPr/>
          </p:nvSpPr>
          <p:spPr bwMode="auto">
            <a:xfrm>
              <a:off x="3960" y="289"/>
              <a:ext cx="0" cy="6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563" name="Rectangle 770"/>
            <p:cNvSpPr>
              <a:spLocks noChangeArrowheads="1"/>
            </p:cNvSpPr>
            <p:nvPr/>
          </p:nvSpPr>
          <p:spPr bwMode="auto">
            <a:xfrm>
              <a:off x="3603" y="289"/>
              <a:ext cx="354" cy="59"/>
            </a:xfrm>
            <a:prstGeom prst="rect">
              <a:avLst/>
            </a:prstGeom>
            <a:solidFill>
              <a:srgbClr val="DDDDDD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lang="th-TH">
                <a:latin typeface="Times New Roman" pitchFamily="18" charset="0"/>
              </a:endParaRPr>
            </a:p>
          </p:txBody>
        </p:sp>
        <p:sp>
          <p:nvSpPr>
            <p:cNvPr id="564" name="Oval 771"/>
            <p:cNvSpPr>
              <a:spLocks noChangeArrowheads="1"/>
            </p:cNvSpPr>
            <p:nvPr/>
          </p:nvSpPr>
          <p:spPr bwMode="auto">
            <a:xfrm>
              <a:off x="3600" y="219"/>
              <a:ext cx="357" cy="113"/>
            </a:xfrm>
            <a:prstGeom prst="ellipse">
              <a:avLst/>
            </a:prstGeom>
            <a:solidFill>
              <a:srgbClr val="DDDDDD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grpSp>
          <p:nvGrpSpPr>
            <p:cNvPr id="565" name="Group 772"/>
            <p:cNvGrpSpPr>
              <a:grpSpLocks/>
            </p:cNvGrpSpPr>
            <p:nvPr/>
          </p:nvGrpSpPr>
          <p:grpSpPr bwMode="auto">
            <a:xfrm>
              <a:off x="3666" y="97"/>
              <a:ext cx="176" cy="49"/>
              <a:chOff x="2848" y="848"/>
              <a:chExt cx="140" cy="98"/>
            </a:xfrm>
          </p:grpSpPr>
          <p:sp>
            <p:nvSpPr>
              <p:cNvPr id="570" name="Line 773"/>
              <p:cNvSpPr>
                <a:spLocks noChangeShapeType="1"/>
              </p:cNvSpPr>
              <p:nvPr/>
            </p:nvSpPr>
            <p:spPr bwMode="auto">
              <a:xfrm flipV="1">
                <a:off x="2848" y="848"/>
                <a:ext cx="50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571" name="Line 774"/>
              <p:cNvSpPr>
                <a:spLocks noChangeShapeType="1"/>
              </p:cNvSpPr>
              <p:nvPr/>
            </p:nvSpPr>
            <p:spPr bwMode="auto">
              <a:xfrm>
                <a:off x="2944" y="946"/>
                <a:ext cx="4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572" name="Line 775"/>
              <p:cNvSpPr>
                <a:spLocks noChangeShapeType="1"/>
              </p:cNvSpPr>
              <p:nvPr/>
            </p:nvSpPr>
            <p:spPr bwMode="auto">
              <a:xfrm>
                <a:off x="2894" y="850"/>
                <a:ext cx="52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</p:grpSp>
        <p:grpSp>
          <p:nvGrpSpPr>
            <p:cNvPr id="566" name="Group 776"/>
            <p:cNvGrpSpPr>
              <a:grpSpLocks/>
            </p:cNvGrpSpPr>
            <p:nvPr/>
          </p:nvGrpSpPr>
          <p:grpSpPr bwMode="auto">
            <a:xfrm flipV="1">
              <a:off x="3666" y="407"/>
              <a:ext cx="176" cy="49"/>
              <a:chOff x="2848" y="848"/>
              <a:chExt cx="140" cy="98"/>
            </a:xfrm>
          </p:grpSpPr>
          <p:sp>
            <p:nvSpPr>
              <p:cNvPr id="567" name="Line 777"/>
              <p:cNvSpPr>
                <a:spLocks noChangeShapeType="1"/>
              </p:cNvSpPr>
              <p:nvPr/>
            </p:nvSpPr>
            <p:spPr bwMode="auto">
              <a:xfrm flipV="1">
                <a:off x="2848" y="848"/>
                <a:ext cx="50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568" name="Line 778"/>
              <p:cNvSpPr>
                <a:spLocks noChangeShapeType="1"/>
              </p:cNvSpPr>
              <p:nvPr/>
            </p:nvSpPr>
            <p:spPr bwMode="auto">
              <a:xfrm>
                <a:off x="2944" y="946"/>
                <a:ext cx="4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569" name="Line 779"/>
              <p:cNvSpPr>
                <a:spLocks noChangeShapeType="1"/>
              </p:cNvSpPr>
              <p:nvPr/>
            </p:nvSpPr>
            <p:spPr bwMode="auto">
              <a:xfrm>
                <a:off x="2894" y="850"/>
                <a:ext cx="52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</p:grpSp>
      </p:grpSp>
      <p:sp>
        <p:nvSpPr>
          <p:cNvPr id="573" name="Line 780"/>
          <p:cNvSpPr>
            <a:spLocks noChangeShapeType="1"/>
          </p:cNvSpPr>
          <p:nvPr/>
        </p:nvSpPr>
        <p:spPr bwMode="auto">
          <a:xfrm>
            <a:off x="5035539" y="5337167"/>
            <a:ext cx="358775" cy="1206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574" name="Line 781"/>
          <p:cNvSpPr>
            <a:spLocks noChangeShapeType="1"/>
          </p:cNvSpPr>
          <p:nvPr/>
        </p:nvSpPr>
        <p:spPr bwMode="auto">
          <a:xfrm flipV="1">
            <a:off x="4383076" y="5349867"/>
            <a:ext cx="277813" cy="1095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575" name="Line 782"/>
          <p:cNvSpPr>
            <a:spLocks noChangeShapeType="1"/>
          </p:cNvSpPr>
          <p:nvPr/>
        </p:nvSpPr>
        <p:spPr bwMode="auto">
          <a:xfrm flipV="1">
            <a:off x="4425939" y="5553067"/>
            <a:ext cx="9715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576" name="Line 783"/>
          <p:cNvSpPr>
            <a:spLocks noChangeShapeType="1"/>
          </p:cNvSpPr>
          <p:nvPr/>
        </p:nvSpPr>
        <p:spPr bwMode="auto">
          <a:xfrm flipH="1">
            <a:off x="3721089" y="5299067"/>
            <a:ext cx="254000" cy="4699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577" name="Line 784"/>
          <p:cNvSpPr>
            <a:spLocks noChangeShapeType="1"/>
          </p:cNvSpPr>
          <p:nvPr/>
        </p:nvSpPr>
        <p:spPr bwMode="auto">
          <a:xfrm>
            <a:off x="3746489" y="5349867"/>
            <a:ext cx="196850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578" name="Line 785"/>
          <p:cNvSpPr>
            <a:spLocks noChangeShapeType="1"/>
          </p:cNvSpPr>
          <p:nvPr/>
        </p:nvSpPr>
        <p:spPr bwMode="auto">
          <a:xfrm>
            <a:off x="3606789" y="5686417"/>
            <a:ext cx="153987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579" name="Line 786"/>
          <p:cNvSpPr>
            <a:spLocks noChangeShapeType="1"/>
          </p:cNvSpPr>
          <p:nvPr/>
        </p:nvSpPr>
        <p:spPr bwMode="auto">
          <a:xfrm>
            <a:off x="3859201" y="5765792"/>
            <a:ext cx="490538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580" name="Line 787"/>
          <p:cNvSpPr>
            <a:spLocks noChangeShapeType="1"/>
          </p:cNvSpPr>
          <p:nvPr/>
        </p:nvSpPr>
        <p:spPr bwMode="auto">
          <a:xfrm flipH="1">
            <a:off x="4098914" y="5673717"/>
            <a:ext cx="53975" cy="85725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581" name="Line 788"/>
          <p:cNvSpPr>
            <a:spLocks noChangeShapeType="1"/>
          </p:cNvSpPr>
          <p:nvPr/>
        </p:nvSpPr>
        <p:spPr bwMode="auto">
          <a:xfrm>
            <a:off x="3911589" y="5762617"/>
            <a:ext cx="1587" cy="825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582" name="Line 789"/>
          <p:cNvSpPr>
            <a:spLocks noChangeShapeType="1"/>
          </p:cNvSpPr>
          <p:nvPr/>
        </p:nvSpPr>
        <p:spPr bwMode="auto">
          <a:xfrm flipH="1" flipV="1">
            <a:off x="4308464" y="5770555"/>
            <a:ext cx="0" cy="762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583" name="Line 790"/>
          <p:cNvSpPr>
            <a:spLocks noChangeShapeType="1"/>
          </p:cNvSpPr>
          <p:nvPr/>
        </p:nvSpPr>
        <p:spPr bwMode="auto">
          <a:xfrm>
            <a:off x="4389426" y="5629267"/>
            <a:ext cx="503238" cy="269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584" name="Line 791"/>
          <p:cNvSpPr>
            <a:spLocks noChangeShapeType="1"/>
          </p:cNvSpPr>
          <p:nvPr/>
        </p:nvSpPr>
        <p:spPr bwMode="auto">
          <a:xfrm>
            <a:off x="3838564" y="5564180"/>
            <a:ext cx="80962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grpSp>
        <p:nvGrpSpPr>
          <p:cNvPr id="585" name="Group 792"/>
          <p:cNvGrpSpPr>
            <a:grpSpLocks/>
          </p:cNvGrpSpPr>
          <p:nvPr/>
        </p:nvGrpSpPr>
        <p:grpSpPr bwMode="auto">
          <a:xfrm>
            <a:off x="3024176" y="2324092"/>
            <a:ext cx="3021013" cy="3981450"/>
            <a:chOff x="-1203" y="1352"/>
            <a:chExt cx="1903" cy="2508"/>
          </a:xfrm>
        </p:grpSpPr>
        <p:grpSp>
          <p:nvGrpSpPr>
            <p:cNvPr id="586" name="Group 793"/>
            <p:cNvGrpSpPr>
              <a:grpSpLocks/>
            </p:cNvGrpSpPr>
            <p:nvPr/>
          </p:nvGrpSpPr>
          <p:grpSpPr bwMode="auto">
            <a:xfrm>
              <a:off x="-1199" y="1647"/>
              <a:ext cx="436" cy="114"/>
              <a:chOff x="3072" y="739"/>
              <a:chExt cx="652" cy="146"/>
            </a:xfrm>
          </p:grpSpPr>
          <p:pic>
            <p:nvPicPr>
              <p:cNvPr id="623" name="Picture 794" descr="lgv_fqmg[1]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 flipH="1">
                <a:off x="3237" y="739"/>
                <a:ext cx="487" cy="146"/>
              </a:xfrm>
              <a:prstGeom prst="rect">
                <a:avLst/>
              </a:prstGeom>
              <a:noFill/>
            </p:spPr>
          </p:pic>
          <p:sp>
            <p:nvSpPr>
              <p:cNvPr id="624" name="Line 795"/>
              <p:cNvSpPr>
                <a:spLocks noChangeShapeType="1"/>
              </p:cNvSpPr>
              <p:nvPr/>
            </p:nvSpPr>
            <p:spPr bwMode="auto">
              <a:xfrm flipH="1">
                <a:off x="3104" y="784"/>
                <a:ext cx="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625" name="Line 796"/>
              <p:cNvSpPr>
                <a:spLocks noChangeShapeType="1"/>
              </p:cNvSpPr>
              <p:nvPr/>
            </p:nvSpPr>
            <p:spPr bwMode="auto">
              <a:xfrm flipH="1">
                <a:off x="3072" y="7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th-TH"/>
              </a:p>
            </p:txBody>
          </p:sp>
        </p:grpSp>
        <p:pic>
          <p:nvPicPr>
            <p:cNvPr id="587" name="Picture 797" descr="imgyjavg[1]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-1027" y="1466"/>
              <a:ext cx="232" cy="168"/>
            </a:xfrm>
            <a:prstGeom prst="rect">
              <a:avLst/>
            </a:prstGeom>
            <a:noFill/>
          </p:spPr>
        </p:pic>
        <p:grpSp>
          <p:nvGrpSpPr>
            <p:cNvPr id="588" name="Group 798"/>
            <p:cNvGrpSpPr>
              <a:grpSpLocks/>
            </p:cNvGrpSpPr>
            <p:nvPr/>
          </p:nvGrpSpPr>
          <p:grpSpPr bwMode="auto">
            <a:xfrm>
              <a:off x="-546" y="1352"/>
              <a:ext cx="256" cy="269"/>
              <a:chOff x="2870" y="1518"/>
              <a:chExt cx="292" cy="320"/>
            </a:xfrm>
          </p:grpSpPr>
          <p:graphicFrame>
            <p:nvGraphicFramePr>
              <p:cNvPr id="621" name="Object 799"/>
              <p:cNvGraphicFramePr>
                <a:graphicFrameLocks noChangeAspect="1"/>
              </p:cNvGraphicFramePr>
              <p:nvPr/>
            </p:nvGraphicFramePr>
            <p:xfrm>
              <a:off x="2870" y="1518"/>
              <a:ext cx="272" cy="282"/>
            </p:xfrm>
            <a:graphic>
              <a:graphicData uri="http://schemas.openxmlformats.org/presentationml/2006/ole">
                <p:oleObj spid="_x0000_s6159" name="Clip" r:id="rId5" imgW="819000" imgH="847800" progId="">
                  <p:embed/>
                </p:oleObj>
              </a:graphicData>
            </a:graphic>
          </p:graphicFrame>
          <p:graphicFrame>
            <p:nvGraphicFramePr>
              <p:cNvPr id="622" name="Object 800"/>
              <p:cNvGraphicFramePr>
                <a:graphicFrameLocks noChangeAspect="1"/>
              </p:cNvGraphicFramePr>
              <p:nvPr/>
            </p:nvGraphicFramePr>
            <p:xfrm>
              <a:off x="2913" y="1602"/>
              <a:ext cx="249" cy="236"/>
            </p:xfrm>
            <a:graphic>
              <a:graphicData uri="http://schemas.openxmlformats.org/presentationml/2006/ole">
                <p:oleObj spid="_x0000_s6160" name="Clip" r:id="rId6" imgW="1266840" imgH="1200240" progId="">
                  <p:embed/>
                </p:oleObj>
              </a:graphicData>
            </a:graphic>
          </p:graphicFrame>
        </p:grpSp>
        <p:grpSp>
          <p:nvGrpSpPr>
            <p:cNvPr id="589" name="Group 801"/>
            <p:cNvGrpSpPr>
              <a:grpSpLocks/>
            </p:cNvGrpSpPr>
            <p:nvPr/>
          </p:nvGrpSpPr>
          <p:grpSpPr bwMode="auto">
            <a:xfrm>
              <a:off x="-1002" y="2262"/>
              <a:ext cx="209" cy="224"/>
              <a:chOff x="2870" y="1518"/>
              <a:chExt cx="292" cy="320"/>
            </a:xfrm>
          </p:grpSpPr>
          <p:graphicFrame>
            <p:nvGraphicFramePr>
              <p:cNvPr id="619" name="Object 802"/>
              <p:cNvGraphicFramePr>
                <a:graphicFrameLocks noChangeAspect="1"/>
              </p:cNvGraphicFramePr>
              <p:nvPr/>
            </p:nvGraphicFramePr>
            <p:xfrm>
              <a:off x="2870" y="1518"/>
              <a:ext cx="272" cy="282"/>
            </p:xfrm>
            <a:graphic>
              <a:graphicData uri="http://schemas.openxmlformats.org/presentationml/2006/ole">
                <p:oleObj spid="_x0000_s6161" name="Clip" r:id="rId7" imgW="819000" imgH="847800" progId="">
                  <p:embed/>
                </p:oleObj>
              </a:graphicData>
            </a:graphic>
          </p:graphicFrame>
          <p:graphicFrame>
            <p:nvGraphicFramePr>
              <p:cNvPr id="620" name="Object 803"/>
              <p:cNvGraphicFramePr>
                <a:graphicFrameLocks noChangeAspect="1"/>
              </p:cNvGraphicFramePr>
              <p:nvPr/>
            </p:nvGraphicFramePr>
            <p:xfrm>
              <a:off x="2913" y="1602"/>
              <a:ext cx="249" cy="236"/>
            </p:xfrm>
            <a:graphic>
              <a:graphicData uri="http://schemas.openxmlformats.org/presentationml/2006/ole">
                <p:oleObj spid="_x0000_s6162" name="Clip" r:id="rId8" imgW="1266840" imgH="1200240" progId="">
                  <p:embed/>
                </p:oleObj>
              </a:graphicData>
            </a:graphic>
          </p:graphicFrame>
        </p:grpSp>
        <p:graphicFrame>
          <p:nvGraphicFramePr>
            <p:cNvPr id="590" name="Object 804"/>
            <p:cNvGraphicFramePr>
              <a:graphicFrameLocks noChangeAspect="1"/>
            </p:cNvGraphicFramePr>
            <p:nvPr/>
          </p:nvGraphicFramePr>
          <p:xfrm>
            <a:off x="-732" y="2289"/>
            <a:ext cx="207" cy="173"/>
          </p:xfrm>
          <a:graphic>
            <a:graphicData uri="http://schemas.openxmlformats.org/presentationml/2006/ole">
              <p:oleObj spid="_x0000_s6163" name="Clip" r:id="rId9" imgW="1305000" imgH="1085760" progId="">
                <p:embed/>
              </p:oleObj>
            </a:graphicData>
          </a:graphic>
        </p:graphicFrame>
        <p:grpSp>
          <p:nvGrpSpPr>
            <p:cNvPr id="591" name="Group 805"/>
            <p:cNvGrpSpPr>
              <a:grpSpLocks/>
            </p:cNvGrpSpPr>
            <p:nvPr/>
          </p:nvGrpSpPr>
          <p:grpSpPr bwMode="auto">
            <a:xfrm>
              <a:off x="310" y="3572"/>
              <a:ext cx="125" cy="229"/>
              <a:chOff x="4180" y="783"/>
              <a:chExt cx="150" cy="307"/>
            </a:xfrm>
          </p:grpSpPr>
          <p:sp>
            <p:nvSpPr>
              <p:cNvPr id="611" name="AutoShape 806"/>
              <p:cNvSpPr>
                <a:spLocks noChangeArrowheads="1"/>
              </p:cNvSpPr>
              <p:nvPr/>
            </p:nvSpPr>
            <p:spPr bwMode="auto">
              <a:xfrm>
                <a:off x="4180" y="1019"/>
                <a:ext cx="150" cy="71"/>
              </a:xfrm>
              <a:prstGeom prst="parallelogram">
                <a:avLst>
                  <a:gd name="adj" fmla="val 81387"/>
                </a:avLst>
              </a:prstGeom>
              <a:solidFill>
                <a:srgbClr val="33CCCC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612" name="Rectangle 807"/>
              <p:cNvSpPr>
                <a:spLocks noChangeArrowheads="1"/>
              </p:cNvSpPr>
              <p:nvPr/>
            </p:nvSpPr>
            <p:spPr bwMode="auto">
              <a:xfrm>
                <a:off x="4256" y="785"/>
                <a:ext cx="69" cy="236"/>
              </a:xfrm>
              <a:prstGeom prst="rect">
                <a:avLst/>
              </a:prstGeom>
              <a:solidFill>
                <a:srgbClr val="33CCCC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613" name="Rectangle 808"/>
              <p:cNvSpPr>
                <a:spLocks noChangeArrowheads="1"/>
              </p:cNvSpPr>
              <p:nvPr/>
            </p:nvSpPr>
            <p:spPr bwMode="auto">
              <a:xfrm>
                <a:off x="4181" y="852"/>
                <a:ext cx="95" cy="236"/>
              </a:xfrm>
              <a:prstGeom prst="rect">
                <a:avLst/>
              </a:prstGeom>
              <a:solidFill>
                <a:srgbClr val="33CC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614" name="AutoShape 809"/>
              <p:cNvSpPr>
                <a:spLocks noChangeArrowheads="1"/>
              </p:cNvSpPr>
              <p:nvPr/>
            </p:nvSpPr>
            <p:spPr bwMode="auto">
              <a:xfrm>
                <a:off x="4180" y="783"/>
                <a:ext cx="150" cy="71"/>
              </a:xfrm>
              <a:prstGeom prst="parallelogram">
                <a:avLst>
                  <a:gd name="adj" fmla="val 81387"/>
                </a:avLst>
              </a:prstGeom>
              <a:solidFill>
                <a:srgbClr val="33CC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615" name="Line 810"/>
              <p:cNvSpPr>
                <a:spLocks noChangeShapeType="1"/>
              </p:cNvSpPr>
              <p:nvPr/>
            </p:nvSpPr>
            <p:spPr bwMode="auto">
              <a:xfrm>
                <a:off x="4330" y="788"/>
                <a:ext cx="0" cy="23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616" name="Line 811"/>
              <p:cNvSpPr>
                <a:spLocks noChangeShapeType="1"/>
              </p:cNvSpPr>
              <p:nvPr/>
            </p:nvSpPr>
            <p:spPr bwMode="auto">
              <a:xfrm flipH="1">
                <a:off x="4276" y="1019"/>
                <a:ext cx="54" cy="6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617" name="Rectangle 812"/>
              <p:cNvSpPr>
                <a:spLocks noChangeArrowheads="1"/>
              </p:cNvSpPr>
              <p:nvPr/>
            </p:nvSpPr>
            <p:spPr bwMode="auto">
              <a:xfrm>
                <a:off x="4193" y="883"/>
                <a:ext cx="63" cy="136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618" name="Rectangle 813"/>
              <p:cNvSpPr>
                <a:spLocks noChangeArrowheads="1"/>
              </p:cNvSpPr>
              <p:nvPr/>
            </p:nvSpPr>
            <p:spPr bwMode="auto">
              <a:xfrm>
                <a:off x="4202" y="924"/>
                <a:ext cx="48" cy="48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</p:grpSp>
        <p:graphicFrame>
          <p:nvGraphicFramePr>
            <p:cNvPr id="592" name="Object 814"/>
            <p:cNvGraphicFramePr>
              <a:graphicFrameLocks noChangeAspect="1"/>
            </p:cNvGraphicFramePr>
            <p:nvPr/>
          </p:nvGraphicFramePr>
          <p:xfrm>
            <a:off x="-975" y="3384"/>
            <a:ext cx="216" cy="180"/>
          </p:xfrm>
          <a:graphic>
            <a:graphicData uri="http://schemas.openxmlformats.org/presentationml/2006/ole">
              <p:oleObj spid="_x0000_s6164" name="Clip" r:id="rId10" imgW="1305000" imgH="1085760" progId="">
                <p:embed/>
              </p:oleObj>
            </a:graphicData>
          </a:graphic>
        </p:graphicFrame>
        <p:graphicFrame>
          <p:nvGraphicFramePr>
            <p:cNvPr id="593" name="Object 815"/>
            <p:cNvGraphicFramePr>
              <a:graphicFrameLocks noChangeAspect="1"/>
            </p:cNvGraphicFramePr>
            <p:nvPr/>
          </p:nvGraphicFramePr>
          <p:xfrm>
            <a:off x="-871" y="3184"/>
            <a:ext cx="216" cy="180"/>
          </p:xfrm>
          <a:graphic>
            <a:graphicData uri="http://schemas.openxmlformats.org/presentationml/2006/ole">
              <p:oleObj spid="_x0000_s6165" name="Clip" r:id="rId11" imgW="1305000" imgH="1085760" progId="">
                <p:embed/>
              </p:oleObj>
            </a:graphicData>
          </a:graphic>
        </p:graphicFrame>
        <p:graphicFrame>
          <p:nvGraphicFramePr>
            <p:cNvPr id="594" name="Object 816"/>
            <p:cNvGraphicFramePr>
              <a:graphicFrameLocks noChangeAspect="1"/>
            </p:cNvGraphicFramePr>
            <p:nvPr/>
          </p:nvGraphicFramePr>
          <p:xfrm>
            <a:off x="-703" y="3544"/>
            <a:ext cx="216" cy="180"/>
          </p:xfrm>
          <a:graphic>
            <a:graphicData uri="http://schemas.openxmlformats.org/presentationml/2006/ole">
              <p:oleObj spid="_x0000_s6166" name="Clip" r:id="rId12" imgW="1305000" imgH="1085760" progId="">
                <p:embed/>
              </p:oleObj>
            </a:graphicData>
          </a:graphic>
        </p:graphicFrame>
        <p:graphicFrame>
          <p:nvGraphicFramePr>
            <p:cNvPr id="595" name="Object 817"/>
            <p:cNvGraphicFramePr>
              <a:graphicFrameLocks noChangeAspect="1"/>
            </p:cNvGraphicFramePr>
            <p:nvPr/>
          </p:nvGraphicFramePr>
          <p:xfrm>
            <a:off x="-489" y="3546"/>
            <a:ext cx="216" cy="180"/>
          </p:xfrm>
          <a:graphic>
            <a:graphicData uri="http://schemas.openxmlformats.org/presentationml/2006/ole">
              <p:oleObj spid="_x0000_s6167" name="Clip" r:id="rId13" imgW="1305000" imgH="1085760" progId="">
                <p:embed/>
              </p:oleObj>
            </a:graphicData>
          </a:graphic>
        </p:graphicFrame>
        <p:grpSp>
          <p:nvGrpSpPr>
            <p:cNvPr id="596" name="Group 818"/>
            <p:cNvGrpSpPr>
              <a:grpSpLocks/>
            </p:cNvGrpSpPr>
            <p:nvPr/>
          </p:nvGrpSpPr>
          <p:grpSpPr bwMode="auto">
            <a:xfrm>
              <a:off x="83" y="3620"/>
              <a:ext cx="172" cy="214"/>
              <a:chOff x="2870" y="1518"/>
              <a:chExt cx="292" cy="320"/>
            </a:xfrm>
          </p:grpSpPr>
          <p:graphicFrame>
            <p:nvGraphicFramePr>
              <p:cNvPr id="609" name="Object 819"/>
              <p:cNvGraphicFramePr>
                <a:graphicFrameLocks noChangeAspect="1"/>
              </p:cNvGraphicFramePr>
              <p:nvPr/>
            </p:nvGraphicFramePr>
            <p:xfrm>
              <a:off x="2870" y="1518"/>
              <a:ext cx="272" cy="282"/>
            </p:xfrm>
            <a:graphic>
              <a:graphicData uri="http://schemas.openxmlformats.org/presentationml/2006/ole">
                <p:oleObj spid="_x0000_s6168" name="Clip" r:id="rId14" imgW="819000" imgH="847800" progId="">
                  <p:embed/>
                </p:oleObj>
              </a:graphicData>
            </a:graphic>
          </p:graphicFrame>
          <p:graphicFrame>
            <p:nvGraphicFramePr>
              <p:cNvPr id="610" name="Object 820"/>
              <p:cNvGraphicFramePr>
                <a:graphicFrameLocks noChangeAspect="1"/>
              </p:cNvGraphicFramePr>
              <p:nvPr/>
            </p:nvGraphicFramePr>
            <p:xfrm>
              <a:off x="2913" y="1602"/>
              <a:ext cx="249" cy="236"/>
            </p:xfrm>
            <a:graphic>
              <a:graphicData uri="http://schemas.openxmlformats.org/presentationml/2006/ole">
                <p:oleObj spid="_x0000_s6169" name="Clip" r:id="rId15" imgW="1266840" imgH="1200240" progId="">
                  <p:embed/>
                </p:oleObj>
              </a:graphicData>
            </a:graphic>
          </p:graphicFrame>
        </p:grpSp>
        <p:grpSp>
          <p:nvGrpSpPr>
            <p:cNvPr id="597" name="Group 821"/>
            <p:cNvGrpSpPr>
              <a:grpSpLocks/>
            </p:cNvGrpSpPr>
            <p:nvPr/>
          </p:nvGrpSpPr>
          <p:grpSpPr bwMode="auto">
            <a:xfrm>
              <a:off x="-201" y="3657"/>
              <a:ext cx="220" cy="203"/>
              <a:chOff x="2870" y="1518"/>
              <a:chExt cx="292" cy="320"/>
            </a:xfrm>
          </p:grpSpPr>
          <p:graphicFrame>
            <p:nvGraphicFramePr>
              <p:cNvPr id="607" name="Object 822"/>
              <p:cNvGraphicFramePr>
                <a:graphicFrameLocks noChangeAspect="1"/>
              </p:cNvGraphicFramePr>
              <p:nvPr/>
            </p:nvGraphicFramePr>
            <p:xfrm>
              <a:off x="2870" y="1518"/>
              <a:ext cx="272" cy="282"/>
            </p:xfrm>
            <a:graphic>
              <a:graphicData uri="http://schemas.openxmlformats.org/presentationml/2006/ole">
                <p:oleObj spid="_x0000_s6170" name="Clip" r:id="rId16" imgW="819000" imgH="847800" progId="">
                  <p:embed/>
                </p:oleObj>
              </a:graphicData>
            </a:graphic>
          </p:graphicFrame>
          <p:graphicFrame>
            <p:nvGraphicFramePr>
              <p:cNvPr id="608" name="Object 823"/>
              <p:cNvGraphicFramePr>
                <a:graphicFrameLocks noChangeAspect="1"/>
              </p:cNvGraphicFramePr>
              <p:nvPr/>
            </p:nvGraphicFramePr>
            <p:xfrm>
              <a:off x="2913" y="1602"/>
              <a:ext cx="249" cy="236"/>
            </p:xfrm>
            <a:graphic>
              <a:graphicData uri="http://schemas.openxmlformats.org/presentationml/2006/ole">
                <p:oleObj spid="_x0000_s6171" name="Clip" r:id="rId17" imgW="1266840" imgH="1200240" progId="">
                  <p:embed/>
                </p:oleObj>
              </a:graphicData>
            </a:graphic>
          </p:graphicFrame>
        </p:grpSp>
        <p:grpSp>
          <p:nvGrpSpPr>
            <p:cNvPr id="598" name="Group 824"/>
            <p:cNvGrpSpPr>
              <a:grpSpLocks/>
            </p:cNvGrpSpPr>
            <p:nvPr/>
          </p:nvGrpSpPr>
          <p:grpSpPr bwMode="auto">
            <a:xfrm>
              <a:off x="569" y="3424"/>
              <a:ext cx="131" cy="260"/>
              <a:chOff x="4180" y="783"/>
              <a:chExt cx="150" cy="307"/>
            </a:xfrm>
          </p:grpSpPr>
          <p:sp>
            <p:nvSpPr>
              <p:cNvPr id="599" name="AutoShape 825"/>
              <p:cNvSpPr>
                <a:spLocks noChangeArrowheads="1"/>
              </p:cNvSpPr>
              <p:nvPr/>
            </p:nvSpPr>
            <p:spPr bwMode="auto">
              <a:xfrm>
                <a:off x="4180" y="1019"/>
                <a:ext cx="150" cy="71"/>
              </a:xfrm>
              <a:prstGeom prst="parallelogram">
                <a:avLst>
                  <a:gd name="adj" fmla="val 81387"/>
                </a:avLst>
              </a:prstGeom>
              <a:solidFill>
                <a:srgbClr val="33CCCC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600" name="Rectangle 826"/>
              <p:cNvSpPr>
                <a:spLocks noChangeArrowheads="1"/>
              </p:cNvSpPr>
              <p:nvPr/>
            </p:nvSpPr>
            <p:spPr bwMode="auto">
              <a:xfrm>
                <a:off x="4256" y="785"/>
                <a:ext cx="69" cy="236"/>
              </a:xfrm>
              <a:prstGeom prst="rect">
                <a:avLst/>
              </a:prstGeom>
              <a:solidFill>
                <a:srgbClr val="33CCCC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601" name="Rectangle 827"/>
              <p:cNvSpPr>
                <a:spLocks noChangeArrowheads="1"/>
              </p:cNvSpPr>
              <p:nvPr/>
            </p:nvSpPr>
            <p:spPr bwMode="auto">
              <a:xfrm>
                <a:off x="4181" y="852"/>
                <a:ext cx="95" cy="236"/>
              </a:xfrm>
              <a:prstGeom prst="rect">
                <a:avLst/>
              </a:prstGeom>
              <a:solidFill>
                <a:srgbClr val="33CC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602" name="AutoShape 828"/>
              <p:cNvSpPr>
                <a:spLocks noChangeArrowheads="1"/>
              </p:cNvSpPr>
              <p:nvPr/>
            </p:nvSpPr>
            <p:spPr bwMode="auto">
              <a:xfrm>
                <a:off x="4180" y="783"/>
                <a:ext cx="150" cy="71"/>
              </a:xfrm>
              <a:prstGeom prst="parallelogram">
                <a:avLst>
                  <a:gd name="adj" fmla="val 81387"/>
                </a:avLst>
              </a:prstGeom>
              <a:solidFill>
                <a:srgbClr val="33CC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603" name="Line 829"/>
              <p:cNvSpPr>
                <a:spLocks noChangeShapeType="1"/>
              </p:cNvSpPr>
              <p:nvPr/>
            </p:nvSpPr>
            <p:spPr bwMode="auto">
              <a:xfrm>
                <a:off x="4330" y="788"/>
                <a:ext cx="0" cy="23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604" name="Line 830"/>
              <p:cNvSpPr>
                <a:spLocks noChangeShapeType="1"/>
              </p:cNvSpPr>
              <p:nvPr/>
            </p:nvSpPr>
            <p:spPr bwMode="auto">
              <a:xfrm flipH="1">
                <a:off x="4276" y="1019"/>
                <a:ext cx="54" cy="6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605" name="Rectangle 831"/>
              <p:cNvSpPr>
                <a:spLocks noChangeArrowheads="1"/>
              </p:cNvSpPr>
              <p:nvPr/>
            </p:nvSpPr>
            <p:spPr bwMode="auto">
              <a:xfrm>
                <a:off x="4193" y="883"/>
                <a:ext cx="63" cy="136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606" name="Rectangle 832"/>
              <p:cNvSpPr>
                <a:spLocks noChangeArrowheads="1"/>
              </p:cNvSpPr>
              <p:nvPr/>
            </p:nvSpPr>
            <p:spPr bwMode="auto">
              <a:xfrm>
                <a:off x="4202" y="924"/>
                <a:ext cx="48" cy="48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</p:grpSp>
      </p:grpSp>
      <p:sp>
        <p:nvSpPr>
          <p:cNvPr id="626" name="Line 833"/>
          <p:cNvSpPr>
            <a:spLocks noChangeShapeType="1"/>
          </p:cNvSpPr>
          <p:nvPr/>
        </p:nvSpPr>
        <p:spPr bwMode="auto">
          <a:xfrm flipH="1">
            <a:off x="3927464" y="4086217"/>
            <a:ext cx="3175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627" name="Line 834"/>
          <p:cNvSpPr>
            <a:spLocks noChangeShapeType="1"/>
          </p:cNvSpPr>
          <p:nvPr/>
        </p:nvSpPr>
        <p:spPr bwMode="auto">
          <a:xfrm flipV="1">
            <a:off x="5224451" y="3068630"/>
            <a:ext cx="123825" cy="87312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628" name="Line 835"/>
          <p:cNvSpPr>
            <a:spLocks noChangeShapeType="1"/>
          </p:cNvSpPr>
          <p:nvPr/>
        </p:nvSpPr>
        <p:spPr bwMode="auto">
          <a:xfrm>
            <a:off x="5051414" y="3241667"/>
            <a:ext cx="0" cy="825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629" name="Line 836"/>
          <p:cNvSpPr>
            <a:spLocks noChangeShapeType="1"/>
          </p:cNvSpPr>
          <p:nvPr/>
        </p:nvSpPr>
        <p:spPr bwMode="auto">
          <a:xfrm flipV="1">
            <a:off x="5222864" y="3138480"/>
            <a:ext cx="263525" cy="288925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630" name="Line 837"/>
          <p:cNvSpPr>
            <a:spLocks noChangeShapeType="1"/>
          </p:cNvSpPr>
          <p:nvPr/>
        </p:nvSpPr>
        <p:spPr bwMode="auto">
          <a:xfrm>
            <a:off x="5587989" y="3136892"/>
            <a:ext cx="0" cy="1968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631" name="Line 838"/>
          <p:cNvSpPr>
            <a:spLocks noChangeShapeType="1"/>
          </p:cNvSpPr>
          <p:nvPr/>
        </p:nvSpPr>
        <p:spPr bwMode="auto">
          <a:xfrm>
            <a:off x="5241914" y="3443280"/>
            <a:ext cx="188912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632" name="Line 839"/>
          <p:cNvSpPr>
            <a:spLocks noChangeShapeType="1"/>
          </p:cNvSpPr>
          <p:nvPr/>
        </p:nvSpPr>
        <p:spPr bwMode="auto">
          <a:xfrm flipV="1">
            <a:off x="3536939" y="4310055"/>
            <a:ext cx="168275" cy="3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633" name="Line 840"/>
          <p:cNvSpPr>
            <a:spLocks noChangeShapeType="1"/>
          </p:cNvSpPr>
          <p:nvPr/>
        </p:nvSpPr>
        <p:spPr bwMode="auto">
          <a:xfrm flipV="1">
            <a:off x="5656251" y="2836855"/>
            <a:ext cx="238125" cy="168275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634" name="Line 841"/>
          <p:cNvSpPr>
            <a:spLocks noChangeShapeType="1"/>
          </p:cNvSpPr>
          <p:nvPr/>
        </p:nvSpPr>
        <p:spPr bwMode="auto">
          <a:xfrm>
            <a:off x="5795951" y="3433755"/>
            <a:ext cx="177800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635" name="Line 842"/>
          <p:cNvSpPr>
            <a:spLocks noChangeShapeType="1"/>
          </p:cNvSpPr>
          <p:nvPr/>
        </p:nvSpPr>
        <p:spPr bwMode="auto">
          <a:xfrm flipH="1">
            <a:off x="4941876" y="3509955"/>
            <a:ext cx="98425" cy="704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636" name="Line 843"/>
          <p:cNvSpPr>
            <a:spLocks noChangeShapeType="1"/>
          </p:cNvSpPr>
          <p:nvPr/>
        </p:nvSpPr>
        <p:spPr bwMode="auto">
          <a:xfrm flipH="1">
            <a:off x="5532426" y="3509955"/>
            <a:ext cx="111125" cy="7270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grpSp>
        <p:nvGrpSpPr>
          <p:cNvPr id="637" name="Group 844"/>
          <p:cNvGrpSpPr>
            <a:grpSpLocks/>
          </p:cNvGrpSpPr>
          <p:nvPr/>
        </p:nvGrpSpPr>
        <p:grpSpPr bwMode="auto">
          <a:xfrm>
            <a:off x="4584689" y="5127617"/>
            <a:ext cx="501650" cy="234950"/>
            <a:chOff x="4701" y="2996"/>
            <a:chExt cx="316" cy="148"/>
          </a:xfrm>
        </p:grpSpPr>
        <p:sp>
          <p:nvSpPr>
            <p:cNvPr id="638" name="Oval 845"/>
            <p:cNvSpPr>
              <a:spLocks noChangeArrowheads="1"/>
            </p:cNvSpPr>
            <p:nvPr/>
          </p:nvSpPr>
          <p:spPr bwMode="auto">
            <a:xfrm>
              <a:off x="4704" y="3062"/>
              <a:ext cx="313" cy="82"/>
            </a:xfrm>
            <a:prstGeom prst="ellipse">
              <a:avLst/>
            </a:prstGeom>
            <a:solidFill>
              <a:srgbClr val="DDDDDD"/>
            </a:solidFill>
            <a:ln w="127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639" name="Line 846"/>
            <p:cNvSpPr>
              <a:spLocks noChangeShapeType="1"/>
            </p:cNvSpPr>
            <p:nvPr/>
          </p:nvSpPr>
          <p:spPr bwMode="auto">
            <a:xfrm>
              <a:off x="4704" y="3055"/>
              <a:ext cx="0" cy="51"/>
            </a:xfrm>
            <a:prstGeom prst="line">
              <a:avLst/>
            </a:prstGeom>
            <a:noFill/>
            <a:ln w="127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640" name="Line 847"/>
            <p:cNvSpPr>
              <a:spLocks noChangeShapeType="1"/>
            </p:cNvSpPr>
            <p:nvPr/>
          </p:nvSpPr>
          <p:spPr bwMode="auto">
            <a:xfrm>
              <a:off x="5017" y="3055"/>
              <a:ext cx="0" cy="51"/>
            </a:xfrm>
            <a:prstGeom prst="line">
              <a:avLst/>
            </a:prstGeom>
            <a:noFill/>
            <a:ln w="127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641" name="Rectangle 848"/>
            <p:cNvSpPr>
              <a:spLocks noChangeArrowheads="1"/>
            </p:cNvSpPr>
            <p:nvPr/>
          </p:nvSpPr>
          <p:spPr bwMode="auto">
            <a:xfrm>
              <a:off x="4704" y="3055"/>
              <a:ext cx="310" cy="50"/>
            </a:xfrm>
            <a:prstGeom prst="rect">
              <a:avLst/>
            </a:prstGeom>
            <a:solidFill>
              <a:srgbClr val="DDDDDD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lang="th-TH">
                <a:latin typeface="Times New Roman" pitchFamily="18" charset="0"/>
              </a:endParaRPr>
            </a:p>
          </p:txBody>
        </p:sp>
        <p:sp>
          <p:nvSpPr>
            <p:cNvPr id="642" name="Oval 849"/>
            <p:cNvSpPr>
              <a:spLocks noChangeArrowheads="1"/>
            </p:cNvSpPr>
            <p:nvPr/>
          </p:nvSpPr>
          <p:spPr bwMode="auto">
            <a:xfrm>
              <a:off x="4701" y="2996"/>
              <a:ext cx="313" cy="96"/>
            </a:xfrm>
            <a:prstGeom prst="ellipse">
              <a:avLst/>
            </a:prstGeom>
            <a:solidFill>
              <a:srgbClr val="DDDDDD"/>
            </a:solidFill>
            <a:ln w="127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grpSp>
          <p:nvGrpSpPr>
            <p:cNvPr id="643" name="Group 850"/>
            <p:cNvGrpSpPr>
              <a:grpSpLocks/>
            </p:cNvGrpSpPr>
            <p:nvPr/>
          </p:nvGrpSpPr>
          <p:grpSpPr bwMode="auto">
            <a:xfrm>
              <a:off x="4796" y="2956"/>
              <a:ext cx="157" cy="49"/>
              <a:chOff x="2848" y="848"/>
              <a:chExt cx="140" cy="98"/>
            </a:xfrm>
          </p:grpSpPr>
          <p:sp>
            <p:nvSpPr>
              <p:cNvPr id="648" name="Line 851"/>
              <p:cNvSpPr>
                <a:spLocks noChangeShapeType="1"/>
              </p:cNvSpPr>
              <p:nvPr/>
            </p:nvSpPr>
            <p:spPr bwMode="auto">
              <a:xfrm flipV="1">
                <a:off x="2848" y="848"/>
                <a:ext cx="50" cy="2"/>
              </a:xfrm>
              <a:prstGeom prst="line">
                <a:avLst/>
              </a:prstGeom>
              <a:noFill/>
              <a:ln w="28575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649" name="Line 852"/>
              <p:cNvSpPr>
                <a:spLocks noChangeShapeType="1"/>
              </p:cNvSpPr>
              <p:nvPr/>
            </p:nvSpPr>
            <p:spPr bwMode="auto">
              <a:xfrm>
                <a:off x="2944" y="946"/>
                <a:ext cx="44" cy="0"/>
              </a:xfrm>
              <a:prstGeom prst="line">
                <a:avLst/>
              </a:prstGeom>
              <a:noFill/>
              <a:ln w="28575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650" name="Line 853"/>
              <p:cNvSpPr>
                <a:spLocks noChangeShapeType="1"/>
              </p:cNvSpPr>
              <p:nvPr/>
            </p:nvSpPr>
            <p:spPr bwMode="auto">
              <a:xfrm>
                <a:off x="2894" y="850"/>
                <a:ext cx="52" cy="96"/>
              </a:xfrm>
              <a:prstGeom prst="line">
                <a:avLst/>
              </a:prstGeom>
              <a:noFill/>
              <a:ln w="28575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</p:grpSp>
        <p:grpSp>
          <p:nvGrpSpPr>
            <p:cNvPr id="644" name="Group 854"/>
            <p:cNvGrpSpPr>
              <a:grpSpLocks/>
            </p:cNvGrpSpPr>
            <p:nvPr/>
          </p:nvGrpSpPr>
          <p:grpSpPr bwMode="auto">
            <a:xfrm flipV="1">
              <a:off x="4796" y="3084"/>
              <a:ext cx="157" cy="49"/>
              <a:chOff x="2848" y="848"/>
              <a:chExt cx="140" cy="98"/>
            </a:xfrm>
          </p:grpSpPr>
          <p:sp>
            <p:nvSpPr>
              <p:cNvPr id="645" name="Line 855"/>
              <p:cNvSpPr>
                <a:spLocks noChangeShapeType="1"/>
              </p:cNvSpPr>
              <p:nvPr/>
            </p:nvSpPr>
            <p:spPr bwMode="auto">
              <a:xfrm flipV="1">
                <a:off x="2848" y="848"/>
                <a:ext cx="50" cy="2"/>
              </a:xfrm>
              <a:prstGeom prst="line">
                <a:avLst/>
              </a:prstGeom>
              <a:noFill/>
              <a:ln w="28575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646" name="Line 856"/>
              <p:cNvSpPr>
                <a:spLocks noChangeShapeType="1"/>
              </p:cNvSpPr>
              <p:nvPr/>
            </p:nvSpPr>
            <p:spPr bwMode="auto">
              <a:xfrm>
                <a:off x="2944" y="946"/>
                <a:ext cx="44" cy="0"/>
              </a:xfrm>
              <a:prstGeom prst="line">
                <a:avLst/>
              </a:prstGeom>
              <a:noFill/>
              <a:ln w="28575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647" name="Line 857"/>
              <p:cNvSpPr>
                <a:spLocks noChangeShapeType="1"/>
              </p:cNvSpPr>
              <p:nvPr/>
            </p:nvSpPr>
            <p:spPr bwMode="auto">
              <a:xfrm>
                <a:off x="2894" y="850"/>
                <a:ext cx="52" cy="96"/>
              </a:xfrm>
              <a:prstGeom prst="line">
                <a:avLst/>
              </a:prstGeom>
              <a:noFill/>
              <a:ln w="28575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</p:grpSp>
      </p:grpSp>
      <p:grpSp>
        <p:nvGrpSpPr>
          <p:cNvPr id="651" name="Group 858"/>
          <p:cNvGrpSpPr>
            <a:grpSpLocks/>
          </p:cNvGrpSpPr>
          <p:nvPr/>
        </p:nvGrpSpPr>
        <p:grpSpPr bwMode="auto">
          <a:xfrm>
            <a:off x="3919526" y="5429242"/>
            <a:ext cx="501650" cy="234950"/>
            <a:chOff x="4701" y="2996"/>
            <a:chExt cx="316" cy="148"/>
          </a:xfrm>
        </p:grpSpPr>
        <p:sp>
          <p:nvSpPr>
            <p:cNvPr id="652" name="Oval 859"/>
            <p:cNvSpPr>
              <a:spLocks noChangeArrowheads="1"/>
            </p:cNvSpPr>
            <p:nvPr/>
          </p:nvSpPr>
          <p:spPr bwMode="auto">
            <a:xfrm>
              <a:off x="4704" y="3062"/>
              <a:ext cx="313" cy="82"/>
            </a:xfrm>
            <a:prstGeom prst="ellipse">
              <a:avLst/>
            </a:prstGeom>
            <a:solidFill>
              <a:srgbClr val="DDDDDD"/>
            </a:solidFill>
            <a:ln w="127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653" name="Line 860"/>
            <p:cNvSpPr>
              <a:spLocks noChangeShapeType="1"/>
            </p:cNvSpPr>
            <p:nvPr/>
          </p:nvSpPr>
          <p:spPr bwMode="auto">
            <a:xfrm>
              <a:off x="4704" y="3055"/>
              <a:ext cx="0" cy="51"/>
            </a:xfrm>
            <a:prstGeom prst="line">
              <a:avLst/>
            </a:prstGeom>
            <a:noFill/>
            <a:ln w="127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654" name="Line 861"/>
            <p:cNvSpPr>
              <a:spLocks noChangeShapeType="1"/>
            </p:cNvSpPr>
            <p:nvPr/>
          </p:nvSpPr>
          <p:spPr bwMode="auto">
            <a:xfrm>
              <a:off x="5017" y="3055"/>
              <a:ext cx="0" cy="51"/>
            </a:xfrm>
            <a:prstGeom prst="line">
              <a:avLst/>
            </a:prstGeom>
            <a:noFill/>
            <a:ln w="127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655" name="Rectangle 862"/>
            <p:cNvSpPr>
              <a:spLocks noChangeArrowheads="1"/>
            </p:cNvSpPr>
            <p:nvPr/>
          </p:nvSpPr>
          <p:spPr bwMode="auto">
            <a:xfrm>
              <a:off x="4704" y="3055"/>
              <a:ext cx="310" cy="50"/>
            </a:xfrm>
            <a:prstGeom prst="rect">
              <a:avLst/>
            </a:prstGeom>
            <a:solidFill>
              <a:srgbClr val="DDDDDD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lang="th-TH">
                <a:latin typeface="Times New Roman" pitchFamily="18" charset="0"/>
              </a:endParaRPr>
            </a:p>
          </p:txBody>
        </p:sp>
        <p:sp>
          <p:nvSpPr>
            <p:cNvPr id="656" name="Oval 863"/>
            <p:cNvSpPr>
              <a:spLocks noChangeArrowheads="1"/>
            </p:cNvSpPr>
            <p:nvPr/>
          </p:nvSpPr>
          <p:spPr bwMode="auto">
            <a:xfrm>
              <a:off x="4701" y="2996"/>
              <a:ext cx="313" cy="96"/>
            </a:xfrm>
            <a:prstGeom prst="ellipse">
              <a:avLst/>
            </a:prstGeom>
            <a:solidFill>
              <a:srgbClr val="DDDDDD"/>
            </a:solidFill>
            <a:ln w="127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grpSp>
          <p:nvGrpSpPr>
            <p:cNvPr id="657" name="Group 864"/>
            <p:cNvGrpSpPr>
              <a:grpSpLocks/>
            </p:cNvGrpSpPr>
            <p:nvPr/>
          </p:nvGrpSpPr>
          <p:grpSpPr bwMode="auto">
            <a:xfrm>
              <a:off x="4796" y="2956"/>
              <a:ext cx="157" cy="49"/>
              <a:chOff x="2848" y="848"/>
              <a:chExt cx="140" cy="98"/>
            </a:xfrm>
          </p:grpSpPr>
          <p:sp>
            <p:nvSpPr>
              <p:cNvPr id="662" name="Line 865"/>
              <p:cNvSpPr>
                <a:spLocks noChangeShapeType="1"/>
              </p:cNvSpPr>
              <p:nvPr/>
            </p:nvSpPr>
            <p:spPr bwMode="auto">
              <a:xfrm flipV="1">
                <a:off x="2848" y="848"/>
                <a:ext cx="50" cy="2"/>
              </a:xfrm>
              <a:prstGeom prst="line">
                <a:avLst/>
              </a:prstGeom>
              <a:noFill/>
              <a:ln w="28575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663" name="Line 866"/>
              <p:cNvSpPr>
                <a:spLocks noChangeShapeType="1"/>
              </p:cNvSpPr>
              <p:nvPr/>
            </p:nvSpPr>
            <p:spPr bwMode="auto">
              <a:xfrm>
                <a:off x="2944" y="946"/>
                <a:ext cx="44" cy="0"/>
              </a:xfrm>
              <a:prstGeom prst="line">
                <a:avLst/>
              </a:prstGeom>
              <a:noFill/>
              <a:ln w="28575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664" name="Line 867"/>
              <p:cNvSpPr>
                <a:spLocks noChangeShapeType="1"/>
              </p:cNvSpPr>
              <p:nvPr/>
            </p:nvSpPr>
            <p:spPr bwMode="auto">
              <a:xfrm>
                <a:off x="2894" y="850"/>
                <a:ext cx="52" cy="96"/>
              </a:xfrm>
              <a:prstGeom prst="line">
                <a:avLst/>
              </a:prstGeom>
              <a:noFill/>
              <a:ln w="28575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</p:grpSp>
        <p:grpSp>
          <p:nvGrpSpPr>
            <p:cNvPr id="658" name="Group 868"/>
            <p:cNvGrpSpPr>
              <a:grpSpLocks/>
            </p:cNvGrpSpPr>
            <p:nvPr/>
          </p:nvGrpSpPr>
          <p:grpSpPr bwMode="auto">
            <a:xfrm flipV="1">
              <a:off x="4796" y="3084"/>
              <a:ext cx="157" cy="49"/>
              <a:chOff x="2848" y="848"/>
              <a:chExt cx="140" cy="98"/>
            </a:xfrm>
          </p:grpSpPr>
          <p:sp>
            <p:nvSpPr>
              <p:cNvPr id="659" name="Line 869"/>
              <p:cNvSpPr>
                <a:spLocks noChangeShapeType="1"/>
              </p:cNvSpPr>
              <p:nvPr/>
            </p:nvSpPr>
            <p:spPr bwMode="auto">
              <a:xfrm flipV="1">
                <a:off x="2848" y="848"/>
                <a:ext cx="50" cy="2"/>
              </a:xfrm>
              <a:prstGeom prst="line">
                <a:avLst/>
              </a:prstGeom>
              <a:noFill/>
              <a:ln w="28575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660" name="Line 870"/>
              <p:cNvSpPr>
                <a:spLocks noChangeShapeType="1"/>
              </p:cNvSpPr>
              <p:nvPr/>
            </p:nvSpPr>
            <p:spPr bwMode="auto">
              <a:xfrm>
                <a:off x="2944" y="946"/>
                <a:ext cx="44" cy="0"/>
              </a:xfrm>
              <a:prstGeom prst="line">
                <a:avLst/>
              </a:prstGeom>
              <a:noFill/>
              <a:ln w="28575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661" name="Line 871"/>
              <p:cNvSpPr>
                <a:spLocks noChangeShapeType="1"/>
              </p:cNvSpPr>
              <p:nvPr/>
            </p:nvSpPr>
            <p:spPr bwMode="auto">
              <a:xfrm>
                <a:off x="2894" y="850"/>
                <a:ext cx="52" cy="96"/>
              </a:xfrm>
              <a:prstGeom prst="line">
                <a:avLst/>
              </a:prstGeom>
              <a:noFill/>
              <a:ln w="28575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</p:grpSp>
      </p:grpSp>
      <p:grpSp>
        <p:nvGrpSpPr>
          <p:cNvPr id="665" name="Group 872"/>
          <p:cNvGrpSpPr>
            <a:grpSpLocks/>
          </p:cNvGrpSpPr>
          <p:nvPr/>
        </p:nvGrpSpPr>
        <p:grpSpPr bwMode="auto">
          <a:xfrm>
            <a:off x="4749789" y="5614980"/>
            <a:ext cx="290512" cy="404812"/>
            <a:chOff x="4290" y="3130"/>
            <a:chExt cx="183" cy="255"/>
          </a:xfrm>
        </p:grpSpPr>
        <p:pic>
          <p:nvPicPr>
            <p:cNvPr id="666" name="Picture 873" descr="31u_bnrz[1]"/>
            <p:cNvPicPr>
              <a:picLocks noChangeAspect="1" noChangeArrowheads="1"/>
            </p:cNvPicPr>
            <p:nvPr/>
          </p:nvPicPr>
          <p:blipFill>
            <a:blip r:embed="rId18"/>
            <a:srcRect/>
            <a:stretch>
              <a:fillRect/>
            </a:stretch>
          </p:blipFill>
          <p:spPr bwMode="auto">
            <a:xfrm>
              <a:off x="4343" y="3211"/>
              <a:ext cx="121" cy="174"/>
            </a:xfrm>
            <a:prstGeom prst="rect">
              <a:avLst/>
            </a:prstGeom>
            <a:solidFill>
              <a:srgbClr val="DDDDDD"/>
            </a:solidFill>
          </p:spPr>
        </p:pic>
        <p:sp>
          <p:nvSpPr>
            <p:cNvPr id="667" name="Freeform 874"/>
            <p:cNvSpPr>
              <a:spLocks/>
            </p:cNvSpPr>
            <p:nvPr/>
          </p:nvSpPr>
          <p:spPr bwMode="auto">
            <a:xfrm>
              <a:off x="4339" y="3143"/>
              <a:ext cx="33" cy="39"/>
            </a:xfrm>
            <a:custGeom>
              <a:avLst/>
              <a:gdLst/>
              <a:ahLst/>
              <a:cxnLst>
                <a:cxn ang="0">
                  <a:pos x="70" y="29"/>
                </a:cxn>
                <a:cxn ang="0">
                  <a:pos x="55" y="39"/>
                </a:cxn>
                <a:cxn ang="0">
                  <a:pos x="42" y="50"/>
                </a:cxn>
                <a:cxn ang="0">
                  <a:pos x="30" y="63"/>
                </a:cxn>
                <a:cxn ang="0">
                  <a:pos x="20" y="77"/>
                </a:cxn>
                <a:cxn ang="0">
                  <a:pos x="12" y="91"/>
                </a:cxn>
                <a:cxn ang="0">
                  <a:pos x="6" y="108"/>
                </a:cxn>
                <a:cxn ang="0">
                  <a:pos x="2" y="125"/>
                </a:cxn>
                <a:cxn ang="0">
                  <a:pos x="0" y="142"/>
                </a:cxn>
                <a:cxn ang="0">
                  <a:pos x="2" y="166"/>
                </a:cxn>
                <a:cxn ang="0">
                  <a:pos x="12" y="186"/>
                </a:cxn>
                <a:cxn ang="0">
                  <a:pos x="26" y="203"/>
                </a:cxn>
                <a:cxn ang="0">
                  <a:pos x="45" y="216"/>
                </a:cxn>
                <a:cxn ang="0">
                  <a:pos x="66" y="226"/>
                </a:cxn>
                <a:cxn ang="0">
                  <a:pos x="88" y="230"/>
                </a:cxn>
                <a:cxn ang="0">
                  <a:pos x="111" y="232"/>
                </a:cxn>
                <a:cxn ang="0">
                  <a:pos x="134" y="228"/>
                </a:cxn>
                <a:cxn ang="0">
                  <a:pos x="138" y="228"/>
                </a:cxn>
                <a:cxn ang="0">
                  <a:pos x="143" y="226"/>
                </a:cxn>
                <a:cxn ang="0">
                  <a:pos x="147" y="222"/>
                </a:cxn>
                <a:cxn ang="0">
                  <a:pos x="148" y="218"/>
                </a:cxn>
                <a:cxn ang="0">
                  <a:pos x="145" y="212"/>
                </a:cxn>
                <a:cxn ang="0">
                  <a:pos x="141" y="207"/>
                </a:cxn>
                <a:cxn ang="0">
                  <a:pos x="135" y="203"/>
                </a:cxn>
                <a:cxn ang="0">
                  <a:pos x="129" y="201"/>
                </a:cxn>
                <a:cxn ang="0">
                  <a:pos x="117" y="197"/>
                </a:cxn>
                <a:cxn ang="0">
                  <a:pos x="105" y="195"/>
                </a:cxn>
                <a:cxn ang="0">
                  <a:pos x="94" y="193"/>
                </a:cxn>
                <a:cxn ang="0">
                  <a:pos x="83" y="190"/>
                </a:cxn>
                <a:cxn ang="0">
                  <a:pos x="73" y="187"/>
                </a:cxn>
                <a:cxn ang="0">
                  <a:pos x="62" y="182"/>
                </a:cxn>
                <a:cxn ang="0">
                  <a:pos x="53" y="176"/>
                </a:cxn>
                <a:cxn ang="0">
                  <a:pos x="43" y="167"/>
                </a:cxn>
                <a:cxn ang="0">
                  <a:pos x="40" y="128"/>
                </a:cxn>
                <a:cxn ang="0">
                  <a:pos x="49" y="96"/>
                </a:cxn>
                <a:cxn ang="0">
                  <a:pos x="68" y="71"/>
                </a:cxn>
                <a:cxn ang="0">
                  <a:pos x="94" y="50"/>
                </a:cxn>
                <a:cxn ang="0">
                  <a:pos x="122" y="34"/>
                </a:cxn>
                <a:cxn ang="0">
                  <a:pos x="151" y="21"/>
                </a:cxn>
                <a:cxn ang="0">
                  <a:pos x="178" y="12"/>
                </a:cxn>
                <a:cxn ang="0">
                  <a:pos x="199" y="4"/>
                </a:cxn>
                <a:cxn ang="0">
                  <a:pos x="186" y="1"/>
                </a:cxn>
                <a:cxn ang="0">
                  <a:pos x="172" y="0"/>
                </a:cxn>
                <a:cxn ang="0">
                  <a:pos x="156" y="2"/>
                </a:cxn>
                <a:cxn ang="0">
                  <a:pos x="138" y="4"/>
                </a:cxn>
                <a:cxn ang="0">
                  <a:pos x="121" y="10"/>
                </a:cxn>
                <a:cxn ang="0">
                  <a:pos x="103" y="16"/>
                </a:cxn>
                <a:cxn ang="0">
                  <a:pos x="86" y="23"/>
                </a:cxn>
                <a:cxn ang="0">
                  <a:pos x="70" y="29"/>
                </a:cxn>
              </a:cxnLst>
              <a:rect l="0" t="0" r="r" b="b"/>
              <a:pathLst>
                <a:path w="199" h="232">
                  <a:moveTo>
                    <a:pt x="70" y="29"/>
                  </a:moveTo>
                  <a:lnTo>
                    <a:pt x="55" y="39"/>
                  </a:lnTo>
                  <a:lnTo>
                    <a:pt x="42" y="50"/>
                  </a:lnTo>
                  <a:lnTo>
                    <a:pt x="30" y="63"/>
                  </a:lnTo>
                  <a:lnTo>
                    <a:pt x="20" y="77"/>
                  </a:lnTo>
                  <a:lnTo>
                    <a:pt x="12" y="91"/>
                  </a:lnTo>
                  <a:lnTo>
                    <a:pt x="6" y="108"/>
                  </a:lnTo>
                  <a:lnTo>
                    <a:pt x="2" y="125"/>
                  </a:lnTo>
                  <a:lnTo>
                    <a:pt x="0" y="142"/>
                  </a:lnTo>
                  <a:lnTo>
                    <a:pt x="2" y="166"/>
                  </a:lnTo>
                  <a:lnTo>
                    <a:pt x="12" y="186"/>
                  </a:lnTo>
                  <a:lnTo>
                    <a:pt x="26" y="203"/>
                  </a:lnTo>
                  <a:lnTo>
                    <a:pt x="45" y="216"/>
                  </a:lnTo>
                  <a:lnTo>
                    <a:pt x="66" y="226"/>
                  </a:lnTo>
                  <a:lnTo>
                    <a:pt x="88" y="230"/>
                  </a:lnTo>
                  <a:lnTo>
                    <a:pt x="111" y="232"/>
                  </a:lnTo>
                  <a:lnTo>
                    <a:pt x="134" y="228"/>
                  </a:lnTo>
                  <a:lnTo>
                    <a:pt x="138" y="228"/>
                  </a:lnTo>
                  <a:lnTo>
                    <a:pt x="143" y="226"/>
                  </a:lnTo>
                  <a:lnTo>
                    <a:pt x="147" y="222"/>
                  </a:lnTo>
                  <a:lnTo>
                    <a:pt x="148" y="218"/>
                  </a:lnTo>
                  <a:lnTo>
                    <a:pt x="145" y="212"/>
                  </a:lnTo>
                  <a:lnTo>
                    <a:pt x="141" y="207"/>
                  </a:lnTo>
                  <a:lnTo>
                    <a:pt x="135" y="203"/>
                  </a:lnTo>
                  <a:lnTo>
                    <a:pt x="129" y="201"/>
                  </a:lnTo>
                  <a:lnTo>
                    <a:pt x="117" y="197"/>
                  </a:lnTo>
                  <a:lnTo>
                    <a:pt x="105" y="195"/>
                  </a:lnTo>
                  <a:lnTo>
                    <a:pt x="94" y="193"/>
                  </a:lnTo>
                  <a:lnTo>
                    <a:pt x="83" y="190"/>
                  </a:lnTo>
                  <a:lnTo>
                    <a:pt x="73" y="187"/>
                  </a:lnTo>
                  <a:lnTo>
                    <a:pt x="62" y="182"/>
                  </a:lnTo>
                  <a:lnTo>
                    <a:pt x="53" y="176"/>
                  </a:lnTo>
                  <a:lnTo>
                    <a:pt x="43" y="167"/>
                  </a:lnTo>
                  <a:lnTo>
                    <a:pt x="40" y="128"/>
                  </a:lnTo>
                  <a:lnTo>
                    <a:pt x="49" y="96"/>
                  </a:lnTo>
                  <a:lnTo>
                    <a:pt x="68" y="71"/>
                  </a:lnTo>
                  <a:lnTo>
                    <a:pt x="94" y="50"/>
                  </a:lnTo>
                  <a:lnTo>
                    <a:pt x="122" y="34"/>
                  </a:lnTo>
                  <a:lnTo>
                    <a:pt x="151" y="21"/>
                  </a:lnTo>
                  <a:lnTo>
                    <a:pt x="178" y="12"/>
                  </a:lnTo>
                  <a:lnTo>
                    <a:pt x="199" y="4"/>
                  </a:lnTo>
                  <a:lnTo>
                    <a:pt x="186" y="1"/>
                  </a:lnTo>
                  <a:lnTo>
                    <a:pt x="172" y="0"/>
                  </a:lnTo>
                  <a:lnTo>
                    <a:pt x="156" y="2"/>
                  </a:lnTo>
                  <a:lnTo>
                    <a:pt x="138" y="4"/>
                  </a:lnTo>
                  <a:lnTo>
                    <a:pt x="121" y="10"/>
                  </a:lnTo>
                  <a:lnTo>
                    <a:pt x="103" y="16"/>
                  </a:lnTo>
                  <a:lnTo>
                    <a:pt x="86" y="23"/>
                  </a:lnTo>
                  <a:lnTo>
                    <a:pt x="70" y="29"/>
                  </a:lnTo>
                  <a:close/>
                </a:path>
              </a:pathLst>
            </a:custGeom>
            <a:solidFill>
              <a:srgbClr val="C9E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68" name="Freeform 875"/>
            <p:cNvSpPr>
              <a:spLocks/>
            </p:cNvSpPr>
            <p:nvPr/>
          </p:nvSpPr>
          <p:spPr bwMode="auto">
            <a:xfrm>
              <a:off x="4395" y="3142"/>
              <a:ext cx="22" cy="30"/>
            </a:xfrm>
            <a:custGeom>
              <a:avLst/>
              <a:gdLst/>
              <a:ahLst/>
              <a:cxnLst>
                <a:cxn ang="0">
                  <a:pos x="108" y="59"/>
                </a:cxn>
                <a:cxn ang="0">
                  <a:pos x="113" y="77"/>
                </a:cxn>
                <a:cxn ang="0">
                  <a:pos x="111" y="94"/>
                </a:cxn>
                <a:cxn ang="0">
                  <a:pos x="103" y="108"/>
                </a:cxn>
                <a:cxn ang="0">
                  <a:pos x="91" y="121"/>
                </a:cxn>
                <a:cxn ang="0">
                  <a:pos x="77" y="132"/>
                </a:cxn>
                <a:cxn ang="0">
                  <a:pos x="61" y="144"/>
                </a:cxn>
                <a:cxn ang="0">
                  <a:pos x="45" y="154"/>
                </a:cxn>
                <a:cxn ang="0">
                  <a:pos x="30" y="164"/>
                </a:cxn>
                <a:cxn ang="0">
                  <a:pos x="28" y="168"/>
                </a:cxn>
                <a:cxn ang="0">
                  <a:pos x="27" y="170"/>
                </a:cxn>
                <a:cxn ang="0">
                  <a:pos x="27" y="174"/>
                </a:cxn>
                <a:cxn ang="0">
                  <a:pos x="28" y="177"/>
                </a:cxn>
                <a:cxn ang="0">
                  <a:pos x="32" y="179"/>
                </a:cxn>
                <a:cxn ang="0">
                  <a:pos x="35" y="180"/>
                </a:cxn>
                <a:cxn ang="0">
                  <a:pos x="37" y="180"/>
                </a:cxn>
                <a:cxn ang="0">
                  <a:pos x="41" y="179"/>
                </a:cxn>
                <a:cxn ang="0">
                  <a:pos x="60" y="169"/>
                </a:cxn>
                <a:cxn ang="0">
                  <a:pos x="77" y="158"/>
                </a:cxn>
                <a:cxn ang="0">
                  <a:pos x="94" y="145"/>
                </a:cxn>
                <a:cxn ang="0">
                  <a:pos x="109" y="130"/>
                </a:cxn>
                <a:cxn ang="0">
                  <a:pos x="120" y="114"/>
                </a:cxn>
                <a:cxn ang="0">
                  <a:pos x="127" y="95"/>
                </a:cxn>
                <a:cxn ang="0">
                  <a:pos x="128" y="76"/>
                </a:cxn>
                <a:cxn ang="0">
                  <a:pos x="123" y="55"/>
                </a:cxn>
                <a:cxn ang="0">
                  <a:pos x="113" y="39"/>
                </a:cxn>
                <a:cxn ang="0">
                  <a:pos x="97" y="25"/>
                </a:cxn>
                <a:cxn ang="0">
                  <a:pos x="79" y="15"/>
                </a:cxn>
                <a:cxn ang="0">
                  <a:pos x="57" y="7"/>
                </a:cxn>
                <a:cxn ang="0">
                  <a:pos x="36" y="2"/>
                </a:cxn>
                <a:cxn ang="0">
                  <a:pos x="19" y="0"/>
                </a:cxn>
                <a:cxn ang="0">
                  <a:pos x="6" y="0"/>
                </a:cxn>
                <a:cxn ang="0">
                  <a:pos x="0" y="4"/>
                </a:cxn>
                <a:cxn ang="0">
                  <a:pos x="14" y="9"/>
                </a:cxn>
                <a:cxn ang="0">
                  <a:pos x="29" y="14"/>
                </a:cxn>
                <a:cxn ang="0">
                  <a:pos x="46" y="19"/>
                </a:cxn>
                <a:cxn ang="0">
                  <a:pos x="61" y="23"/>
                </a:cxn>
                <a:cxn ang="0">
                  <a:pos x="76" y="29"/>
                </a:cxn>
                <a:cxn ang="0">
                  <a:pos x="89" y="37"/>
                </a:cxn>
                <a:cxn ang="0">
                  <a:pos x="100" y="46"/>
                </a:cxn>
                <a:cxn ang="0">
                  <a:pos x="108" y="59"/>
                </a:cxn>
              </a:cxnLst>
              <a:rect l="0" t="0" r="r" b="b"/>
              <a:pathLst>
                <a:path w="128" h="180">
                  <a:moveTo>
                    <a:pt x="108" y="59"/>
                  </a:moveTo>
                  <a:lnTo>
                    <a:pt x="113" y="77"/>
                  </a:lnTo>
                  <a:lnTo>
                    <a:pt x="111" y="94"/>
                  </a:lnTo>
                  <a:lnTo>
                    <a:pt x="103" y="108"/>
                  </a:lnTo>
                  <a:lnTo>
                    <a:pt x="91" y="121"/>
                  </a:lnTo>
                  <a:lnTo>
                    <a:pt x="77" y="132"/>
                  </a:lnTo>
                  <a:lnTo>
                    <a:pt x="61" y="144"/>
                  </a:lnTo>
                  <a:lnTo>
                    <a:pt x="45" y="154"/>
                  </a:lnTo>
                  <a:lnTo>
                    <a:pt x="30" y="164"/>
                  </a:lnTo>
                  <a:lnTo>
                    <a:pt x="28" y="168"/>
                  </a:lnTo>
                  <a:lnTo>
                    <a:pt x="27" y="170"/>
                  </a:lnTo>
                  <a:lnTo>
                    <a:pt x="27" y="174"/>
                  </a:lnTo>
                  <a:lnTo>
                    <a:pt x="28" y="177"/>
                  </a:lnTo>
                  <a:lnTo>
                    <a:pt x="32" y="179"/>
                  </a:lnTo>
                  <a:lnTo>
                    <a:pt x="35" y="180"/>
                  </a:lnTo>
                  <a:lnTo>
                    <a:pt x="37" y="180"/>
                  </a:lnTo>
                  <a:lnTo>
                    <a:pt x="41" y="179"/>
                  </a:lnTo>
                  <a:lnTo>
                    <a:pt x="60" y="169"/>
                  </a:lnTo>
                  <a:lnTo>
                    <a:pt x="77" y="158"/>
                  </a:lnTo>
                  <a:lnTo>
                    <a:pt x="94" y="145"/>
                  </a:lnTo>
                  <a:lnTo>
                    <a:pt x="109" y="130"/>
                  </a:lnTo>
                  <a:lnTo>
                    <a:pt x="120" y="114"/>
                  </a:lnTo>
                  <a:lnTo>
                    <a:pt x="127" y="95"/>
                  </a:lnTo>
                  <a:lnTo>
                    <a:pt x="128" y="76"/>
                  </a:lnTo>
                  <a:lnTo>
                    <a:pt x="123" y="55"/>
                  </a:lnTo>
                  <a:lnTo>
                    <a:pt x="113" y="39"/>
                  </a:lnTo>
                  <a:lnTo>
                    <a:pt x="97" y="25"/>
                  </a:lnTo>
                  <a:lnTo>
                    <a:pt x="79" y="15"/>
                  </a:lnTo>
                  <a:lnTo>
                    <a:pt x="57" y="7"/>
                  </a:lnTo>
                  <a:lnTo>
                    <a:pt x="36" y="2"/>
                  </a:lnTo>
                  <a:lnTo>
                    <a:pt x="19" y="0"/>
                  </a:lnTo>
                  <a:lnTo>
                    <a:pt x="6" y="0"/>
                  </a:lnTo>
                  <a:lnTo>
                    <a:pt x="0" y="4"/>
                  </a:lnTo>
                  <a:lnTo>
                    <a:pt x="14" y="9"/>
                  </a:lnTo>
                  <a:lnTo>
                    <a:pt x="29" y="14"/>
                  </a:lnTo>
                  <a:lnTo>
                    <a:pt x="46" y="19"/>
                  </a:lnTo>
                  <a:lnTo>
                    <a:pt x="61" y="23"/>
                  </a:lnTo>
                  <a:lnTo>
                    <a:pt x="76" y="29"/>
                  </a:lnTo>
                  <a:lnTo>
                    <a:pt x="89" y="37"/>
                  </a:lnTo>
                  <a:lnTo>
                    <a:pt x="100" y="46"/>
                  </a:lnTo>
                  <a:lnTo>
                    <a:pt x="108" y="59"/>
                  </a:lnTo>
                  <a:close/>
                </a:path>
              </a:pathLst>
            </a:custGeom>
            <a:solidFill>
              <a:srgbClr val="C9E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69" name="Freeform 876"/>
            <p:cNvSpPr>
              <a:spLocks/>
            </p:cNvSpPr>
            <p:nvPr/>
          </p:nvSpPr>
          <p:spPr bwMode="auto">
            <a:xfrm>
              <a:off x="4318" y="3135"/>
              <a:ext cx="54" cy="63"/>
            </a:xfrm>
            <a:custGeom>
              <a:avLst/>
              <a:gdLst/>
              <a:ahLst/>
              <a:cxnLst>
                <a:cxn ang="0">
                  <a:pos x="100" y="70"/>
                </a:cxn>
                <a:cxn ang="0">
                  <a:pos x="53" y="115"/>
                </a:cxn>
                <a:cxn ang="0">
                  <a:pos x="17" y="166"/>
                </a:cxn>
                <a:cxn ang="0">
                  <a:pos x="0" y="226"/>
                </a:cxn>
                <a:cxn ang="0">
                  <a:pos x="3" y="266"/>
                </a:cxn>
                <a:cxn ang="0">
                  <a:pos x="9" y="282"/>
                </a:cxn>
                <a:cxn ang="0">
                  <a:pos x="19" y="297"/>
                </a:cxn>
                <a:cxn ang="0">
                  <a:pos x="32" y="310"/>
                </a:cxn>
                <a:cxn ang="0">
                  <a:pos x="56" y="324"/>
                </a:cxn>
                <a:cxn ang="0">
                  <a:pos x="86" y="338"/>
                </a:cxn>
                <a:cxn ang="0">
                  <a:pos x="119" y="350"/>
                </a:cxn>
                <a:cxn ang="0">
                  <a:pos x="152" y="359"/>
                </a:cxn>
                <a:cxn ang="0">
                  <a:pos x="186" y="366"/>
                </a:cxn>
                <a:cxn ang="0">
                  <a:pos x="220" y="371"/>
                </a:cxn>
                <a:cxn ang="0">
                  <a:pos x="254" y="374"/>
                </a:cxn>
                <a:cxn ang="0">
                  <a:pos x="289" y="376"/>
                </a:cxn>
                <a:cxn ang="0">
                  <a:pos x="311" y="378"/>
                </a:cxn>
                <a:cxn ang="0">
                  <a:pos x="320" y="371"/>
                </a:cxn>
                <a:cxn ang="0">
                  <a:pos x="322" y="360"/>
                </a:cxn>
                <a:cxn ang="0">
                  <a:pos x="315" y="352"/>
                </a:cxn>
                <a:cxn ang="0">
                  <a:pos x="294" y="347"/>
                </a:cxn>
                <a:cxn ang="0">
                  <a:pos x="263" y="341"/>
                </a:cxn>
                <a:cxn ang="0">
                  <a:pos x="232" y="336"/>
                </a:cxn>
                <a:cxn ang="0">
                  <a:pos x="200" y="332"/>
                </a:cxn>
                <a:cxn ang="0">
                  <a:pos x="170" y="326"/>
                </a:cxn>
                <a:cxn ang="0">
                  <a:pos x="139" y="318"/>
                </a:cxn>
                <a:cxn ang="0">
                  <a:pos x="110" y="309"/>
                </a:cxn>
                <a:cxn ang="0">
                  <a:pos x="80" y="297"/>
                </a:cxn>
                <a:cxn ang="0">
                  <a:pos x="55" y="281"/>
                </a:cxn>
                <a:cxn ang="0">
                  <a:pos x="38" y="259"/>
                </a:cxn>
                <a:cxn ang="0">
                  <a:pos x="34" y="232"/>
                </a:cxn>
                <a:cxn ang="0">
                  <a:pos x="38" y="200"/>
                </a:cxn>
                <a:cxn ang="0">
                  <a:pos x="51" y="170"/>
                </a:cxn>
                <a:cxn ang="0">
                  <a:pos x="71" y="137"/>
                </a:cxn>
                <a:cxn ang="0">
                  <a:pos x="94" y="110"/>
                </a:cxn>
                <a:cxn ang="0">
                  <a:pos x="123" y="82"/>
                </a:cxn>
                <a:cxn ang="0">
                  <a:pos x="153" y="57"/>
                </a:cxn>
                <a:cxn ang="0">
                  <a:pos x="195" y="38"/>
                </a:cxn>
                <a:cxn ang="0">
                  <a:pos x="238" y="20"/>
                </a:cxn>
                <a:cxn ang="0">
                  <a:pos x="264" y="7"/>
                </a:cxn>
                <a:cxn ang="0">
                  <a:pos x="256" y="0"/>
                </a:cxn>
                <a:cxn ang="0">
                  <a:pos x="221" y="4"/>
                </a:cxn>
                <a:cxn ang="0">
                  <a:pos x="180" y="18"/>
                </a:cxn>
                <a:cxn ang="0">
                  <a:pos x="141" y="38"/>
                </a:cxn>
              </a:cxnLst>
              <a:rect l="0" t="0" r="r" b="b"/>
              <a:pathLst>
                <a:path w="322" h="378">
                  <a:moveTo>
                    <a:pt x="125" y="49"/>
                  </a:moveTo>
                  <a:lnTo>
                    <a:pt x="100" y="70"/>
                  </a:lnTo>
                  <a:lnTo>
                    <a:pt x="76" y="90"/>
                  </a:lnTo>
                  <a:lnTo>
                    <a:pt x="53" y="115"/>
                  </a:lnTo>
                  <a:lnTo>
                    <a:pt x="34" y="140"/>
                  </a:lnTo>
                  <a:lnTo>
                    <a:pt x="17" y="166"/>
                  </a:lnTo>
                  <a:lnTo>
                    <a:pt x="5" y="195"/>
                  </a:lnTo>
                  <a:lnTo>
                    <a:pt x="0" y="226"/>
                  </a:lnTo>
                  <a:lnTo>
                    <a:pt x="1" y="258"/>
                  </a:lnTo>
                  <a:lnTo>
                    <a:pt x="3" y="266"/>
                  </a:lnTo>
                  <a:lnTo>
                    <a:pt x="5" y="275"/>
                  </a:lnTo>
                  <a:lnTo>
                    <a:pt x="9" y="282"/>
                  </a:lnTo>
                  <a:lnTo>
                    <a:pt x="14" y="290"/>
                  </a:lnTo>
                  <a:lnTo>
                    <a:pt x="19" y="297"/>
                  </a:lnTo>
                  <a:lnTo>
                    <a:pt x="26" y="304"/>
                  </a:lnTo>
                  <a:lnTo>
                    <a:pt x="32" y="310"/>
                  </a:lnTo>
                  <a:lnTo>
                    <a:pt x="41" y="314"/>
                  </a:lnTo>
                  <a:lnTo>
                    <a:pt x="56" y="324"/>
                  </a:lnTo>
                  <a:lnTo>
                    <a:pt x="71" y="332"/>
                  </a:lnTo>
                  <a:lnTo>
                    <a:pt x="86" y="338"/>
                  </a:lnTo>
                  <a:lnTo>
                    <a:pt x="103" y="344"/>
                  </a:lnTo>
                  <a:lnTo>
                    <a:pt x="119" y="350"/>
                  </a:lnTo>
                  <a:lnTo>
                    <a:pt x="136" y="355"/>
                  </a:lnTo>
                  <a:lnTo>
                    <a:pt x="152" y="359"/>
                  </a:lnTo>
                  <a:lnTo>
                    <a:pt x="168" y="363"/>
                  </a:lnTo>
                  <a:lnTo>
                    <a:pt x="186" y="366"/>
                  </a:lnTo>
                  <a:lnTo>
                    <a:pt x="202" y="368"/>
                  </a:lnTo>
                  <a:lnTo>
                    <a:pt x="220" y="371"/>
                  </a:lnTo>
                  <a:lnTo>
                    <a:pt x="238" y="373"/>
                  </a:lnTo>
                  <a:lnTo>
                    <a:pt x="254" y="374"/>
                  </a:lnTo>
                  <a:lnTo>
                    <a:pt x="272" y="375"/>
                  </a:lnTo>
                  <a:lnTo>
                    <a:pt x="289" y="376"/>
                  </a:lnTo>
                  <a:lnTo>
                    <a:pt x="306" y="378"/>
                  </a:lnTo>
                  <a:lnTo>
                    <a:pt x="311" y="378"/>
                  </a:lnTo>
                  <a:lnTo>
                    <a:pt x="316" y="375"/>
                  </a:lnTo>
                  <a:lnTo>
                    <a:pt x="320" y="371"/>
                  </a:lnTo>
                  <a:lnTo>
                    <a:pt x="322" y="366"/>
                  </a:lnTo>
                  <a:lnTo>
                    <a:pt x="322" y="360"/>
                  </a:lnTo>
                  <a:lnTo>
                    <a:pt x="320" y="356"/>
                  </a:lnTo>
                  <a:lnTo>
                    <a:pt x="315" y="352"/>
                  </a:lnTo>
                  <a:lnTo>
                    <a:pt x="309" y="350"/>
                  </a:lnTo>
                  <a:lnTo>
                    <a:pt x="294" y="347"/>
                  </a:lnTo>
                  <a:lnTo>
                    <a:pt x="279" y="344"/>
                  </a:lnTo>
                  <a:lnTo>
                    <a:pt x="263" y="341"/>
                  </a:lnTo>
                  <a:lnTo>
                    <a:pt x="247" y="338"/>
                  </a:lnTo>
                  <a:lnTo>
                    <a:pt x="232" y="336"/>
                  </a:lnTo>
                  <a:lnTo>
                    <a:pt x="216" y="334"/>
                  </a:lnTo>
                  <a:lnTo>
                    <a:pt x="200" y="332"/>
                  </a:lnTo>
                  <a:lnTo>
                    <a:pt x="185" y="328"/>
                  </a:lnTo>
                  <a:lnTo>
                    <a:pt x="170" y="326"/>
                  </a:lnTo>
                  <a:lnTo>
                    <a:pt x="154" y="322"/>
                  </a:lnTo>
                  <a:lnTo>
                    <a:pt x="139" y="318"/>
                  </a:lnTo>
                  <a:lnTo>
                    <a:pt x="124" y="314"/>
                  </a:lnTo>
                  <a:lnTo>
                    <a:pt x="110" y="309"/>
                  </a:lnTo>
                  <a:lnTo>
                    <a:pt x="94" y="303"/>
                  </a:lnTo>
                  <a:lnTo>
                    <a:pt x="80" y="297"/>
                  </a:lnTo>
                  <a:lnTo>
                    <a:pt x="66" y="289"/>
                  </a:lnTo>
                  <a:lnTo>
                    <a:pt x="55" y="281"/>
                  </a:lnTo>
                  <a:lnTo>
                    <a:pt x="45" y="271"/>
                  </a:lnTo>
                  <a:lnTo>
                    <a:pt x="38" y="259"/>
                  </a:lnTo>
                  <a:lnTo>
                    <a:pt x="35" y="245"/>
                  </a:lnTo>
                  <a:lnTo>
                    <a:pt x="34" y="232"/>
                  </a:lnTo>
                  <a:lnTo>
                    <a:pt x="35" y="216"/>
                  </a:lnTo>
                  <a:lnTo>
                    <a:pt x="38" y="200"/>
                  </a:lnTo>
                  <a:lnTo>
                    <a:pt x="43" y="187"/>
                  </a:lnTo>
                  <a:lnTo>
                    <a:pt x="51" y="170"/>
                  </a:lnTo>
                  <a:lnTo>
                    <a:pt x="60" y="152"/>
                  </a:lnTo>
                  <a:lnTo>
                    <a:pt x="71" y="137"/>
                  </a:lnTo>
                  <a:lnTo>
                    <a:pt x="83" y="124"/>
                  </a:lnTo>
                  <a:lnTo>
                    <a:pt x="94" y="110"/>
                  </a:lnTo>
                  <a:lnTo>
                    <a:pt x="107" y="96"/>
                  </a:lnTo>
                  <a:lnTo>
                    <a:pt x="123" y="82"/>
                  </a:lnTo>
                  <a:lnTo>
                    <a:pt x="138" y="69"/>
                  </a:lnTo>
                  <a:lnTo>
                    <a:pt x="153" y="57"/>
                  </a:lnTo>
                  <a:lnTo>
                    <a:pt x="173" y="47"/>
                  </a:lnTo>
                  <a:lnTo>
                    <a:pt x="195" y="38"/>
                  </a:lnTo>
                  <a:lnTo>
                    <a:pt x="218" y="28"/>
                  </a:lnTo>
                  <a:lnTo>
                    <a:pt x="238" y="20"/>
                  </a:lnTo>
                  <a:lnTo>
                    <a:pt x="254" y="13"/>
                  </a:lnTo>
                  <a:lnTo>
                    <a:pt x="264" y="7"/>
                  </a:lnTo>
                  <a:lnTo>
                    <a:pt x="268" y="2"/>
                  </a:lnTo>
                  <a:lnTo>
                    <a:pt x="256" y="0"/>
                  </a:lnTo>
                  <a:lnTo>
                    <a:pt x="240" y="1"/>
                  </a:lnTo>
                  <a:lnTo>
                    <a:pt x="221" y="4"/>
                  </a:lnTo>
                  <a:lnTo>
                    <a:pt x="201" y="10"/>
                  </a:lnTo>
                  <a:lnTo>
                    <a:pt x="180" y="18"/>
                  </a:lnTo>
                  <a:lnTo>
                    <a:pt x="160" y="27"/>
                  </a:lnTo>
                  <a:lnTo>
                    <a:pt x="141" y="38"/>
                  </a:lnTo>
                  <a:lnTo>
                    <a:pt x="125" y="49"/>
                  </a:lnTo>
                  <a:close/>
                </a:path>
              </a:pathLst>
            </a:custGeom>
            <a:solidFill>
              <a:srgbClr val="C9E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70" name="Freeform 877"/>
            <p:cNvSpPr>
              <a:spLocks/>
            </p:cNvSpPr>
            <p:nvPr/>
          </p:nvSpPr>
          <p:spPr bwMode="auto">
            <a:xfrm>
              <a:off x="4394" y="3133"/>
              <a:ext cx="47" cy="42"/>
            </a:xfrm>
            <a:custGeom>
              <a:avLst/>
              <a:gdLst/>
              <a:ahLst/>
              <a:cxnLst>
                <a:cxn ang="0">
                  <a:pos x="235" y="77"/>
                </a:cxn>
                <a:cxn ang="0">
                  <a:pos x="248" y="91"/>
                </a:cxn>
                <a:cxn ang="0">
                  <a:pos x="256" y="107"/>
                </a:cxn>
                <a:cxn ang="0">
                  <a:pos x="259" y="124"/>
                </a:cxn>
                <a:cxn ang="0">
                  <a:pos x="259" y="142"/>
                </a:cxn>
                <a:cxn ang="0">
                  <a:pos x="257" y="157"/>
                </a:cxn>
                <a:cxn ang="0">
                  <a:pos x="252" y="170"/>
                </a:cxn>
                <a:cxn ang="0">
                  <a:pos x="244" y="183"/>
                </a:cxn>
                <a:cxn ang="0">
                  <a:pos x="236" y="193"/>
                </a:cxn>
                <a:cxn ang="0">
                  <a:pos x="225" y="204"/>
                </a:cxn>
                <a:cxn ang="0">
                  <a:pos x="215" y="214"/>
                </a:cxn>
                <a:cxn ang="0">
                  <a:pos x="204" y="224"/>
                </a:cxn>
                <a:cxn ang="0">
                  <a:pos x="194" y="234"/>
                </a:cxn>
                <a:cxn ang="0">
                  <a:pos x="191" y="238"/>
                </a:cxn>
                <a:cxn ang="0">
                  <a:pos x="191" y="241"/>
                </a:cxn>
                <a:cxn ang="0">
                  <a:pos x="191" y="245"/>
                </a:cxn>
                <a:cxn ang="0">
                  <a:pos x="194" y="248"/>
                </a:cxn>
                <a:cxn ang="0">
                  <a:pos x="197" y="250"/>
                </a:cxn>
                <a:cxn ang="0">
                  <a:pos x="202" y="252"/>
                </a:cxn>
                <a:cxn ang="0">
                  <a:pos x="205" y="250"/>
                </a:cxn>
                <a:cxn ang="0">
                  <a:pos x="209" y="248"/>
                </a:cxn>
                <a:cxn ang="0">
                  <a:pos x="232" y="233"/>
                </a:cxn>
                <a:cxn ang="0">
                  <a:pos x="252" y="214"/>
                </a:cxn>
                <a:cxn ang="0">
                  <a:pos x="268" y="192"/>
                </a:cxn>
                <a:cxn ang="0">
                  <a:pos x="278" y="167"/>
                </a:cxn>
                <a:cxn ang="0">
                  <a:pos x="283" y="141"/>
                </a:cxn>
                <a:cxn ang="0">
                  <a:pos x="280" y="115"/>
                </a:cxn>
                <a:cxn ang="0">
                  <a:pos x="271" y="91"/>
                </a:cxn>
                <a:cxn ang="0">
                  <a:pos x="252" y="69"/>
                </a:cxn>
                <a:cxn ang="0">
                  <a:pos x="238" y="57"/>
                </a:cxn>
                <a:cxn ang="0">
                  <a:pos x="222" y="48"/>
                </a:cxn>
                <a:cxn ang="0">
                  <a:pos x="204" y="39"/>
                </a:cxn>
                <a:cxn ang="0">
                  <a:pos x="184" y="31"/>
                </a:cxn>
                <a:cxn ang="0">
                  <a:pos x="164" y="23"/>
                </a:cxn>
                <a:cxn ang="0">
                  <a:pos x="144" y="17"/>
                </a:cxn>
                <a:cxn ang="0">
                  <a:pos x="123" y="13"/>
                </a:cxn>
                <a:cxn ang="0">
                  <a:pos x="103" y="8"/>
                </a:cxn>
                <a:cxn ang="0">
                  <a:pos x="83" y="5"/>
                </a:cxn>
                <a:cxn ang="0">
                  <a:pos x="66" y="2"/>
                </a:cxn>
                <a:cxn ang="0">
                  <a:pos x="48" y="0"/>
                </a:cxn>
                <a:cxn ang="0">
                  <a:pos x="34" y="0"/>
                </a:cxn>
                <a:cxn ang="0">
                  <a:pos x="21" y="0"/>
                </a:cxn>
                <a:cxn ang="0">
                  <a:pos x="11" y="0"/>
                </a:cxn>
                <a:cxn ang="0">
                  <a:pos x="4" y="2"/>
                </a:cxn>
                <a:cxn ang="0">
                  <a:pos x="0" y="5"/>
                </a:cxn>
                <a:cxn ang="0">
                  <a:pos x="12" y="7"/>
                </a:cxn>
                <a:cxn ang="0">
                  <a:pos x="24" y="8"/>
                </a:cxn>
                <a:cxn ang="0">
                  <a:pos x="38" y="10"/>
                </a:cxn>
                <a:cxn ang="0">
                  <a:pos x="52" y="13"/>
                </a:cxn>
                <a:cxn ang="0">
                  <a:pos x="66" y="16"/>
                </a:cxn>
                <a:cxn ang="0">
                  <a:pos x="82" y="18"/>
                </a:cxn>
                <a:cxn ang="0">
                  <a:pos x="98" y="22"/>
                </a:cxn>
                <a:cxn ang="0">
                  <a:pos x="114" y="25"/>
                </a:cxn>
                <a:cxn ang="0">
                  <a:pos x="129" y="30"/>
                </a:cxn>
                <a:cxn ang="0">
                  <a:pos x="146" y="34"/>
                </a:cxn>
                <a:cxn ang="0">
                  <a:pos x="162" y="39"/>
                </a:cxn>
                <a:cxn ang="0">
                  <a:pos x="177" y="45"/>
                </a:cxn>
                <a:cxn ang="0">
                  <a:pos x="193" y="52"/>
                </a:cxn>
                <a:cxn ang="0">
                  <a:pos x="208" y="60"/>
                </a:cxn>
                <a:cxn ang="0">
                  <a:pos x="222" y="68"/>
                </a:cxn>
                <a:cxn ang="0">
                  <a:pos x="235" y="77"/>
                </a:cxn>
              </a:cxnLst>
              <a:rect l="0" t="0" r="r" b="b"/>
              <a:pathLst>
                <a:path w="283" h="252">
                  <a:moveTo>
                    <a:pt x="235" y="77"/>
                  </a:moveTo>
                  <a:lnTo>
                    <a:pt x="248" y="91"/>
                  </a:lnTo>
                  <a:lnTo>
                    <a:pt x="256" y="107"/>
                  </a:lnTo>
                  <a:lnTo>
                    <a:pt x="259" y="124"/>
                  </a:lnTo>
                  <a:lnTo>
                    <a:pt x="259" y="142"/>
                  </a:lnTo>
                  <a:lnTo>
                    <a:pt x="257" y="157"/>
                  </a:lnTo>
                  <a:lnTo>
                    <a:pt x="252" y="170"/>
                  </a:lnTo>
                  <a:lnTo>
                    <a:pt x="244" y="183"/>
                  </a:lnTo>
                  <a:lnTo>
                    <a:pt x="236" y="193"/>
                  </a:lnTo>
                  <a:lnTo>
                    <a:pt x="225" y="204"/>
                  </a:lnTo>
                  <a:lnTo>
                    <a:pt x="215" y="214"/>
                  </a:lnTo>
                  <a:lnTo>
                    <a:pt x="204" y="224"/>
                  </a:lnTo>
                  <a:lnTo>
                    <a:pt x="194" y="234"/>
                  </a:lnTo>
                  <a:lnTo>
                    <a:pt x="191" y="238"/>
                  </a:lnTo>
                  <a:lnTo>
                    <a:pt x="191" y="241"/>
                  </a:lnTo>
                  <a:lnTo>
                    <a:pt x="191" y="245"/>
                  </a:lnTo>
                  <a:lnTo>
                    <a:pt x="194" y="248"/>
                  </a:lnTo>
                  <a:lnTo>
                    <a:pt x="197" y="250"/>
                  </a:lnTo>
                  <a:lnTo>
                    <a:pt x="202" y="252"/>
                  </a:lnTo>
                  <a:lnTo>
                    <a:pt x="205" y="250"/>
                  </a:lnTo>
                  <a:lnTo>
                    <a:pt x="209" y="248"/>
                  </a:lnTo>
                  <a:lnTo>
                    <a:pt x="232" y="233"/>
                  </a:lnTo>
                  <a:lnTo>
                    <a:pt x="252" y="214"/>
                  </a:lnTo>
                  <a:lnTo>
                    <a:pt x="268" y="192"/>
                  </a:lnTo>
                  <a:lnTo>
                    <a:pt x="278" y="167"/>
                  </a:lnTo>
                  <a:lnTo>
                    <a:pt x="283" y="141"/>
                  </a:lnTo>
                  <a:lnTo>
                    <a:pt x="280" y="115"/>
                  </a:lnTo>
                  <a:lnTo>
                    <a:pt x="271" y="91"/>
                  </a:lnTo>
                  <a:lnTo>
                    <a:pt x="252" y="69"/>
                  </a:lnTo>
                  <a:lnTo>
                    <a:pt x="238" y="57"/>
                  </a:lnTo>
                  <a:lnTo>
                    <a:pt x="222" y="48"/>
                  </a:lnTo>
                  <a:lnTo>
                    <a:pt x="204" y="39"/>
                  </a:lnTo>
                  <a:lnTo>
                    <a:pt x="184" y="31"/>
                  </a:lnTo>
                  <a:lnTo>
                    <a:pt x="164" y="23"/>
                  </a:lnTo>
                  <a:lnTo>
                    <a:pt x="144" y="17"/>
                  </a:lnTo>
                  <a:lnTo>
                    <a:pt x="123" y="13"/>
                  </a:lnTo>
                  <a:lnTo>
                    <a:pt x="103" y="8"/>
                  </a:lnTo>
                  <a:lnTo>
                    <a:pt x="83" y="5"/>
                  </a:lnTo>
                  <a:lnTo>
                    <a:pt x="66" y="2"/>
                  </a:lnTo>
                  <a:lnTo>
                    <a:pt x="48" y="0"/>
                  </a:lnTo>
                  <a:lnTo>
                    <a:pt x="34" y="0"/>
                  </a:lnTo>
                  <a:lnTo>
                    <a:pt x="21" y="0"/>
                  </a:lnTo>
                  <a:lnTo>
                    <a:pt x="11" y="0"/>
                  </a:lnTo>
                  <a:lnTo>
                    <a:pt x="4" y="2"/>
                  </a:lnTo>
                  <a:lnTo>
                    <a:pt x="0" y="5"/>
                  </a:lnTo>
                  <a:lnTo>
                    <a:pt x="12" y="7"/>
                  </a:lnTo>
                  <a:lnTo>
                    <a:pt x="24" y="8"/>
                  </a:lnTo>
                  <a:lnTo>
                    <a:pt x="38" y="10"/>
                  </a:lnTo>
                  <a:lnTo>
                    <a:pt x="52" y="13"/>
                  </a:lnTo>
                  <a:lnTo>
                    <a:pt x="66" y="16"/>
                  </a:lnTo>
                  <a:lnTo>
                    <a:pt x="82" y="18"/>
                  </a:lnTo>
                  <a:lnTo>
                    <a:pt x="98" y="22"/>
                  </a:lnTo>
                  <a:lnTo>
                    <a:pt x="114" y="25"/>
                  </a:lnTo>
                  <a:lnTo>
                    <a:pt x="129" y="30"/>
                  </a:lnTo>
                  <a:lnTo>
                    <a:pt x="146" y="34"/>
                  </a:lnTo>
                  <a:lnTo>
                    <a:pt x="162" y="39"/>
                  </a:lnTo>
                  <a:lnTo>
                    <a:pt x="177" y="45"/>
                  </a:lnTo>
                  <a:lnTo>
                    <a:pt x="193" y="52"/>
                  </a:lnTo>
                  <a:lnTo>
                    <a:pt x="208" y="60"/>
                  </a:lnTo>
                  <a:lnTo>
                    <a:pt x="222" y="68"/>
                  </a:lnTo>
                  <a:lnTo>
                    <a:pt x="235" y="77"/>
                  </a:lnTo>
                  <a:close/>
                </a:path>
              </a:pathLst>
            </a:custGeom>
            <a:solidFill>
              <a:srgbClr val="C9E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71" name="Freeform 878"/>
            <p:cNvSpPr>
              <a:spLocks/>
            </p:cNvSpPr>
            <p:nvPr/>
          </p:nvSpPr>
          <p:spPr bwMode="auto">
            <a:xfrm>
              <a:off x="4298" y="3153"/>
              <a:ext cx="19" cy="39"/>
            </a:xfrm>
            <a:custGeom>
              <a:avLst/>
              <a:gdLst/>
              <a:ahLst/>
              <a:cxnLst>
                <a:cxn ang="0">
                  <a:pos x="0" y="130"/>
                </a:cxn>
                <a:cxn ang="0">
                  <a:pos x="0" y="149"/>
                </a:cxn>
                <a:cxn ang="0">
                  <a:pos x="4" y="168"/>
                </a:cxn>
                <a:cxn ang="0">
                  <a:pos x="12" y="185"/>
                </a:cxn>
                <a:cxn ang="0">
                  <a:pos x="24" y="200"/>
                </a:cxn>
                <a:cxn ang="0">
                  <a:pos x="38" y="213"/>
                </a:cxn>
                <a:cxn ang="0">
                  <a:pos x="55" y="224"/>
                </a:cxn>
                <a:cxn ang="0">
                  <a:pos x="73" y="232"/>
                </a:cxn>
                <a:cxn ang="0">
                  <a:pos x="92" y="237"/>
                </a:cxn>
                <a:cxn ang="0">
                  <a:pos x="98" y="238"/>
                </a:cxn>
                <a:cxn ang="0">
                  <a:pos x="104" y="235"/>
                </a:cxn>
                <a:cxn ang="0">
                  <a:pos x="109" y="232"/>
                </a:cxn>
                <a:cxn ang="0">
                  <a:pos x="111" y="227"/>
                </a:cxn>
                <a:cxn ang="0">
                  <a:pos x="111" y="222"/>
                </a:cxn>
                <a:cxn ang="0">
                  <a:pos x="110" y="216"/>
                </a:cxn>
                <a:cxn ang="0">
                  <a:pos x="106" y="211"/>
                </a:cxn>
                <a:cxn ang="0">
                  <a:pos x="100" y="209"/>
                </a:cxn>
                <a:cxn ang="0">
                  <a:pos x="82" y="202"/>
                </a:cxn>
                <a:cxn ang="0">
                  <a:pos x="64" y="193"/>
                </a:cxn>
                <a:cxn ang="0">
                  <a:pos x="50" y="180"/>
                </a:cxn>
                <a:cxn ang="0">
                  <a:pos x="39" y="167"/>
                </a:cxn>
                <a:cxn ang="0">
                  <a:pos x="32" y="149"/>
                </a:cxn>
                <a:cxn ang="0">
                  <a:pos x="29" y="131"/>
                </a:cxn>
                <a:cxn ang="0">
                  <a:pos x="29" y="111"/>
                </a:cxn>
                <a:cxn ang="0">
                  <a:pos x="35" y="91"/>
                </a:cxn>
                <a:cxn ang="0">
                  <a:pos x="42" y="76"/>
                </a:cxn>
                <a:cxn ang="0">
                  <a:pos x="51" y="62"/>
                </a:cxn>
                <a:cxn ang="0">
                  <a:pos x="62" y="49"/>
                </a:cxn>
                <a:cxn ang="0">
                  <a:pos x="73" y="38"/>
                </a:cxn>
                <a:cxn ang="0">
                  <a:pos x="84" y="28"/>
                </a:cxn>
                <a:cxn ang="0">
                  <a:pos x="96" y="18"/>
                </a:cxn>
                <a:cxn ang="0">
                  <a:pos x="106" y="9"/>
                </a:cxn>
                <a:cxn ang="0">
                  <a:pos x="114" y="1"/>
                </a:cxn>
                <a:cxn ang="0">
                  <a:pos x="106" y="0"/>
                </a:cxn>
                <a:cxn ang="0">
                  <a:pos x="93" y="6"/>
                </a:cxn>
                <a:cxn ang="0">
                  <a:pos x="76" y="18"/>
                </a:cxn>
                <a:cxn ang="0">
                  <a:pos x="56" y="36"/>
                </a:cxn>
                <a:cxn ang="0">
                  <a:pos x="37" y="57"/>
                </a:cxn>
                <a:cxn ang="0">
                  <a:pos x="20" y="80"/>
                </a:cxn>
                <a:cxn ang="0">
                  <a:pos x="7" y="106"/>
                </a:cxn>
                <a:cxn ang="0">
                  <a:pos x="0" y="130"/>
                </a:cxn>
              </a:cxnLst>
              <a:rect l="0" t="0" r="r" b="b"/>
              <a:pathLst>
                <a:path w="114" h="238">
                  <a:moveTo>
                    <a:pt x="0" y="130"/>
                  </a:moveTo>
                  <a:lnTo>
                    <a:pt x="0" y="149"/>
                  </a:lnTo>
                  <a:lnTo>
                    <a:pt x="4" y="168"/>
                  </a:lnTo>
                  <a:lnTo>
                    <a:pt x="12" y="185"/>
                  </a:lnTo>
                  <a:lnTo>
                    <a:pt x="24" y="200"/>
                  </a:lnTo>
                  <a:lnTo>
                    <a:pt x="38" y="213"/>
                  </a:lnTo>
                  <a:lnTo>
                    <a:pt x="55" y="224"/>
                  </a:lnTo>
                  <a:lnTo>
                    <a:pt x="73" y="232"/>
                  </a:lnTo>
                  <a:lnTo>
                    <a:pt x="92" y="237"/>
                  </a:lnTo>
                  <a:lnTo>
                    <a:pt x="98" y="238"/>
                  </a:lnTo>
                  <a:lnTo>
                    <a:pt x="104" y="235"/>
                  </a:lnTo>
                  <a:lnTo>
                    <a:pt x="109" y="232"/>
                  </a:lnTo>
                  <a:lnTo>
                    <a:pt x="111" y="227"/>
                  </a:lnTo>
                  <a:lnTo>
                    <a:pt x="111" y="222"/>
                  </a:lnTo>
                  <a:lnTo>
                    <a:pt x="110" y="216"/>
                  </a:lnTo>
                  <a:lnTo>
                    <a:pt x="106" y="211"/>
                  </a:lnTo>
                  <a:lnTo>
                    <a:pt x="100" y="209"/>
                  </a:lnTo>
                  <a:lnTo>
                    <a:pt x="82" y="202"/>
                  </a:lnTo>
                  <a:lnTo>
                    <a:pt x="64" y="193"/>
                  </a:lnTo>
                  <a:lnTo>
                    <a:pt x="50" y="180"/>
                  </a:lnTo>
                  <a:lnTo>
                    <a:pt x="39" y="167"/>
                  </a:lnTo>
                  <a:lnTo>
                    <a:pt x="32" y="149"/>
                  </a:lnTo>
                  <a:lnTo>
                    <a:pt x="29" y="131"/>
                  </a:lnTo>
                  <a:lnTo>
                    <a:pt x="29" y="111"/>
                  </a:lnTo>
                  <a:lnTo>
                    <a:pt x="35" y="91"/>
                  </a:lnTo>
                  <a:lnTo>
                    <a:pt x="42" y="76"/>
                  </a:lnTo>
                  <a:lnTo>
                    <a:pt x="51" y="62"/>
                  </a:lnTo>
                  <a:lnTo>
                    <a:pt x="62" y="49"/>
                  </a:lnTo>
                  <a:lnTo>
                    <a:pt x="73" y="38"/>
                  </a:lnTo>
                  <a:lnTo>
                    <a:pt x="84" y="28"/>
                  </a:lnTo>
                  <a:lnTo>
                    <a:pt x="96" y="18"/>
                  </a:lnTo>
                  <a:lnTo>
                    <a:pt x="106" y="9"/>
                  </a:lnTo>
                  <a:lnTo>
                    <a:pt x="114" y="1"/>
                  </a:lnTo>
                  <a:lnTo>
                    <a:pt x="106" y="0"/>
                  </a:lnTo>
                  <a:lnTo>
                    <a:pt x="93" y="6"/>
                  </a:lnTo>
                  <a:lnTo>
                    <a:pt x="76" y="18"/>
                  </a:lnTo>
                  <a:lnTo>
                    <a:pt x="56" y="36"/>
                  </a:lnTo>
                  <a:lnTo>
                    <a:pt x="37" y="57"/>
                  </a:lnTo>
                  <a:lnTo>
                    <a:pt x="20" y="80"/>
                  </a:lnTo>
                  <a:lnTo>
                    <a:pt x="7" y="106"/>
                  </a:lnTo>
                  <a:lnTo>
                    <a:pt x="0" y="130"/>
                  </a:lnTo>
                  <a:close/>
                </a:path>
              </a:pathLst>
            </a:custGeom>
            <a:solidFill>
              <a:srgbClr val="C9E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72" name="Freeform 879"/>
            <p:cNvSpPr>
              <a:spLocks/>
            </p:cNvSpPr>
            <p:nvPr/>
          </p:nvSpPr>
          <p:spPr bwMode="auto">
            <a:xfrm>
              <a:off x="4432" y="3130"/>
              <a:ext cx="41" cy="52"/>
            </a:xfrm>
            <a:custGeom>
              <a:avLst/>
              <a:gdLst/>
              <a:ahLst/>
              <a:cxnLst>
                <a:cxn ang="0">
                  <a:pos x="207" y="124"/>
                </a:cxn>
                <a:cxn ang="0">
                  <a:pos x="219" y="143"/>
                </a:cxn>
                <a:cxn ang="0">
                  <a:pos x="225" y="164"/>
                </a:cxn>
                <a:cxn ang="0">
                  <a:pos x="221" y="187"/>
                </a:cxn>
                <a:cxn ang="0">
                  <a:pos x="208" y="209"/>
                </a:cxn>
                <a:cxn ang="0">
                  <a:pos x="188" y="228"/>
                </a:cxn>
                <a:cxn ang="0">
                  <a:pos x="166" y="246"/>
                </a:cxn>
                <a:cxn ang="0">
                  <a:pos x="143" y="264"/>
                </a:cxn>
                <a:cxn ang="0">
                  <a:pos x="129" y="278"/>
                </a:cxn>
                <a:cxn ang="0">
                  <a:pos x="124" y="287"/>
                </a:cxn>
                <a:cxn ang="0">
                  <a:pos x="120" y="296"/>
                </a:cxn>
                <a:cxn ang="0">
                  <a:pos x="121" y="305"/>
                </a:cxn>
                <a:cxn ang="0">
                  <a:pos x="130" y="310"/>
                </a:cxn>
                <a:cxn ang="0">
                  <a:pos x="139" y="309"/>
                </a:cxn>
                <a:cxn ang="0">
                  <a:pos x="154" y="293"/>
                </a:cxn>
                <a:cxn ang="0">
                  <a:pos x="180" y="269"/>
                </a:cxn>
                <a:cxn ang="0">
                  <a:pos x="207" y="246"/>
                </a:cxn>
                <a:cxn ang="0">
                  <a:pos x="231" y="219"/>
                </a:cxn>
                <a:cxn ang="0">
                  <a:pos x="245" y="187"/>
                </a:cxn>
                <a:cxn ang="0">
                  <a:pos x="242" y="153"/>
                </a:cxn>
                <a:cxn ang="0">
                  <a:pos x="227" y="120"/>
                </a:cxn>
                <a:cxn ang="0">
                  <a:pos x="201" y="94"/>
                </a:cxn>
                <a:cxn ang="0">
                  <a:pos x="177" y="74"/>
                </a:cxn>
                <a:cxn ang="0">
                  <a:pos x="152" y="60"/>
                </a:cxn>
                <a:cxn ang="0">
                  <a:pos x="126" y="43"/>
                </a:cxn>
                <a:cxn ang="0">
                  <a:pos x="98" y="28"/>
                </a:cxn>
                <a:cxn ang="0">
                  <a:pos x="72" y="16"/>
                </a:cxn>
                <a:cxn ang="0">
                  <a:pos x="46" y="7"/>
                </a:cxn>
                <a:cxn ang="0">
                  <a:pos x="24" y="1"/>
                </a:cxn>
                <a:cxn ang="0">
                  <a:pos x="7" y="1"/>
                </a:cxn>
                <a:cxn ang="0">
                  <a:pos x="8" y="6"/>
                </a:cxn>
                <a:cxn ang="0">
                  <a:pos x="28" y="14"/>
                </a:cxn>
                <a:cxn ang="0">
                  <a:pos x="51" y="24"/>
                </a:cxn>
                <a:cxn ang="0">
                  <a:pos x="78" y="37"/>
                </a:cxn>
                <a:cxn ang="0">
                  <a:pos x="106" y="51"/>
                </a:cxn>
                <a:cxn ang="0">
                  <a:pos x="134" y="69"/>
                </a:cxn>
                <a:cxn ang="0">
                  <a:pos x="163" y="87"/>
                </a:cxn>
                <a:cxn ang="0">
                  <a:pos x="187" y="105"/>
                </a:cxn>
              </a:cxnLst>
              <a:rect l="0" t="0" r="r" b="b"/>
              <a:pathLst>
                <a:path w="246" h="310">
                  <a:moveTo>
                    <a:pt x="199" y="116"/>
                  </a:moveTo>
                  <a:lnTo>
                    <a:pt x="207" y="124"/>
                  </a:lnTo>
                  <a:lnTo>
                    <a:pt x="214" y="133"/>
                  </a:lnTo>
                  <a:lnTo>
                    <a:pt x="219" y="143"/>
                  </a:lnTo>
                  <a:lnTo>
                    <a:pt x="223" y="154"/>
                  </a:lnTo>
                  <a:lnTo>
                    <a:pt x="225" y="164"/>
                  </a:lnTo>
                  <a:lnTo>
                    <a:pt x="225" y="176"/>
                  </a:lnTo>
                  <a:lnTo>
                    <a:pt x="221" y="187"/>
                  </a:lnTo>
                  <a:lnTo>
                    <a:pt x="216" y="197"/>
                  </a:lnTo>
                  <a:lnTo>
                    <a:pt x="208" y="209"/>
                  </a:lnTo>
                  <a:lnTo>
                    <a:pt x="199" y="219"/>
                  </a:lnTo>
                  <a:lnTo>
                    <a:pt x="188" y="228"/>
                  </a:lnTo>
                  <a:lnTo>
                    <a:pt x="177" y="238"/>
                  </a:lnTo>
                  <a:lnTo>
                    <a:pt x="166" y="246"/>
                  </a:lnTo>
                  <a:lnTo>
                    <a:pt x="154" y="255"/>
                  </a:lnTo>
                  <a:lnTo>
                    <a:pt x="143" y="264"/>
                  </a:lnTo>
                  <a:lnTo>
                    <a:pt x="132" y="274"/>
                  </a:lnTo>
                  <a:lnTo>
                    <a:pt x="129" y="278"/>
                  </a:lnTo>
                  <a:lnTo>
                    <a:pt x="126" y="282"/>
                  </a:lnTo>
                  <a:lnTo>
                    <a:pt x="124" y="287"/>
                  </a:lnTo>
                  <a:lnTo>
                    <a:pt x="121" y="292"/>
                  </a:lnTo>
                  <a:lnTo>
                    <a:pt x="120" y="296"/>
                  </a:lnTo>
                  <a:lnTo>
                    <a:pt x="120" y="301"/>
                  </a:lnTo>
                  <a:lnTo>
                    <a:pt x="121" y="305"/>
                  </a:lnTo>
                  <a:lnTo>
                    <a:pt x="125" y="309"/>
                  </a:lnTo>
                  <a:lnTo>
                    <a:pt x="130" y="310"/>
                  </a:lnTo>
                  <a:lnTo>
                    <a:pt x="134" y="310"/>
                  </a:lnTo>
                  <a:lnTo>
                    <a:pt x="139" y="309"/>
                  </a:lnTo>
                  <a:lnTo>
                    <a:pt x="143" y="305"/>
                  </a:lnTo>
                  <a:lnTo>
                    <a:pt x="154" y="293"/>
                  </a:lnTo>
                  <a:lnTo>
                    <a:pt x="167" y="280"/>
                  </a:lnTo>
                  <a:lnTo>
                    <a:pt x="180" y="269"/>
                  </a:lnTo>
                  <a:lnTo>
                    <a:pt x="194" y="257"/>
                  </a:lnTo>
                  <a:lnTo>
                    <a:pt x="207" y="246"/>
                  </a:lnTo>
                  <a:lnTo>
                    <a:pt x="219" y="233"/>
                  </a:lnTo>
                  <a:lnTo>
                    <a:pt x="231" y="219"/>
                  </a:lnTo>
                  <a:lnTo>
                    <a:pt x="239" y="204"/>
                  </a:lnTo>
                  <a:lnTo>
                    <a:pt x="245" y="187"/>
                  </a:lnTo>
                  <a:lnTo>
                    <a:pt x="246" y="170"/>
                  </a:lnTo>
                  <a:lnTo>
                    <a:pt x="242" y="153"/>
                  </a:lnTo>
                  <a:lnTo>
                    <a:pt x="236" y="136"/>
                  </a:lnTo>
                  <a:lnTo>
                    <a:pt x="227" y="120"/>
                  </a:lnTo>
                  <a:lnTo>
                    <a:pt x="215" y="107"/>
                  </a:lnTo>
                  <a:lnTo>
                    <a:pt x="201" y="94"/>
                  </a:lnTo>
                  <a:lnTo>
                    <a:pt x="187" y="82"/>
                  </a:lnTo>
                  <a:lnTo>
                    <a:pt x="177" y="74"/>
                  </a:lnTo>
                  <a:lnTo>
                    <a:pt x="165" y="68"/>
                  </a:lnTo>
                  <a:lnTo>
                    <a:pt x="152" y="60"/>
                  </a:lnTo>
                  <a:lnTo>
                    <a:pt x="139" y="51"/>
                  </a:lnTo>
                  <a:lnTo>
                    <a:pt x="126" y="43"/>
                  </a:lnTo>
                  <a:lnTo>
                    <a:pt x="112" y="35"/>
                  </a:lnTo>
                  <a:lnTo>
                    <a:pt x="98" y="28"/>
                  </a:lnTo>
                  <a:lnTo>
                    <a:pt x="85" y="22"/>
                  </a:lnTo>
                  <a:lnTo>
                    <a:pt x="72" y="16"/>
                  </a:lnTo>
                  <a:lnTo>
                    <a:pt x="59" y="10"/>
                  </a:lnTo>
                  <a:lnTo>
                    <a:pt x="46" y="7"/>
                  </a:lnTo>
                  <a:lnTo>
                    <a:pt x="35" y="3"/>
                  </a:lnTo>
                  <a:lnTo>
                    <a:pt x="24" y="1"/>
                  </a:lnTo>
                  <a:lnTo>
                    <a:pt x="15" y="0"/>
                  </a:lnTo>
                  <a:lnTo>
                    <a:pt x="7" y="1"/>
                  </a:lnTo>
                  <a:lnTo>
                    <a:pt x="0" y="3"/>
                  </a:lnTo>
                  <a:lnTo>
                    <a:pt x="8" y="6"/>
                  </a:lnTo>
                  <a:lnTo>
                    <a:pt x="17" y="9"/>
                  </a:lnTo>
                  <a:lnTo>
                    <a:pt x="28" y="14"/>
                  </a:lnTo>
                  <a:lnTo>
                    <a:pt x="38" y="18"/>
                  </a:lnTo>
                  <a:lnTo>
                    <a:pt x="51" y="24"/>
                  </a:lnTo>
                  <a:lnTo>
                    <a:pt x="64" y="30"/>
                  </a:lnTo>
                  <a:lnTo>
                    <a:pt x="78" y="37"/>
                  </a:lnTo>
                  <a:lnTo>
                    <a:pt x="92" y="43"/>
                  </a:lnTo>
                  <a:lnTo>
                    <a:pt x="106" y="51"/>
                  </a:lnTo>
                  <a:lnTo>
                    <a:pt x="120" y="60"/>
                  </a:lnTo>
                  <a:lnTo>
                    <a:pt x="134" y="69"/>
                  </a:lnTo>
                  <a:lnTo>
                    <a:pt x="148" y="78"/>
                  </a:lnTo>
                  <a:lnTo>
                    <a:pt x="163" y="87"/>
                  </a:lnTo>
                  <a:lnTo>
                    <a:pt x="175" y="96"/>
                  </a:lnTo>
                  <a:lnTo>
                    <a:pt x="187" y="105"/>
                  </a:lnTo>
                  <a:lnTo>
                    <a:pt x="199" y="116"/>
                  </a:lnTo>
                  <a:close/>
                </a:path>
              </a:pathLst>
            </a:custGeom>
            <a:solidFill>
              <a:srgbClr val="C9E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73" name="Freeform 880"/>
            <p:cNvSpPr>
              <a:spLocks/>
            </p:cNvSpPr>
            <p:nvPr/>
          </p:nvSpPr>
          <p:spPr bwMode="auto">
            <a:xfrm>
              <a:off x="4387" y="3191"/>
              <a:ext cx="14" cy="31"/>
            </a:xfrm>
            <a:custGeom>
              <a:avLst/>
              <a:gdLst/>
              <a:ahLst/>
              <a:cxnLst>
                <a:cxn ang="0">
                  <a:pos x="31" y="14"/>
                </a:cxn>
                <a:cxn ang="0">
                  <a:pos x="29" y="8"/>
                </a:cxn>
                <a:cxn ang="0">
                  <a:pos x="25" y="3"/>
                </a:cxn>
                <a:cxn ang="0">
                  <a:pos x="19" y="1"/>
                </a:cxn>
                <a:cxn ang="0">
                  <a:pos x="14" y="0"/>
                </a:cxn>
                <a:cxn ang="0">
                  <a:pos x="8" y="2"/>
                </a:cxn>
                <a:cxn ang="0">
                  <a:pos x="3" y="5"/>
                </a:cxn>
                <a:cxn ang="0">
                  <a:pos x="0" y="11"/>
                </a:cxn>
                <a:cxn ang="0">
                  <a:pos x="0" y="17"/>
                </a:cxn>
                <a:cxn ang="0">
                  <a:pos x="5" y="42"/>
                </a:cxn>
                <a:cxn ang="0">
                  <a:pos x="15" y="71"/>
                </a:cxn>
                <a:cxn ang="0">
                  <a:pos x="27" y="100"/>
                </a:cxn>
                <a:cxn ang="0">
                  <a:pos x="41" y="127"/>
                </a:cxn>
                <a:cxn ang="0">
                  <a:pos x="55" y="151"/>
                </a:cxn>
                <a:cxn ang="0">
                  <a:pos x="68" y="171"/>
                </a:cxn>
                <a:cxn ang="0">
                  <a:pos x="77" y="184"/>
                </a:cxn>
                <a:cxn ang="0">
                  <a:pos x="83" y="187"/>
                </a:cxn>
                <a:cxn ang="0">
                  <a:pos x="80" y="174"/>
                </a:cxn>
                <a:cxn ang="0">
                  <a:pos x="75" y="158"/>
                </a:cxn>
                <a:cxn ang="0">
                  <a:pos x="68" y="138"/>
                </a:cxn>
                <a:cxn ang="0">
                  <a:pos x="59" y="113"/>
                </a:cxn>
                <a:cxn ang="0">
                  <a:pos x="51" y="88"/>
                </a:cxn>
                <a:cxn ang="0">
                  <a:pos x="43" y="63"/>
                </a:cxn>
                <a:cxn ang="0">
                  <a:pos x="36" y="38"/>
                </a:cxn>
                <a:cxn ang="0">
                  <a:pos x="31" y="14"/>
                </a:cxn>
              </a:cxnLst>
              <a:rect l="0" t="0" r="r" b="b"/>
              <a:pathLst>
                <a:path w="83" h="187">
                  <a:moveTo>
                    <a:pt x="31" y="14"/>
                  </a:moveTo>
                  <a:lnTo>
                    <a:pt x="29" y="8"/>
                  </a:lnTo>
                  <a:lnTo>
                    <a:pt x="25" y="3"/>
                  </a:lnTo>
                  <a:lnTo>
                    <a:pt x="19" y="1"/>
                  </a:lnTo>
                  <a:lnTo>
                    <a:pt x="14" y="0"/>
                  </a:lnTo>
                  <a:lnTo>
                    <a:pt x="8" y="2"/>
                  </a:lnTo>
                  <a:lnTo>
                    <a:pt x="3" y="5"/>
                  </a:lnTo>
                  <a:lnTo>
                    <a:pt x="0" y="11"/>
                  </a:lnTo>
                  <a:lnTo>
                    <a:pt x="0" y="17"/>
                  </a:lnTo>
                  <a:lnTo>
                    <a:pt x="5" y="42"/>
                  </a:lnTo>
                  <a:lnTo>
                    <a:pt x="15" y="71"/>
                  </a:lnTo>
                  <a:lnTo>
                    <a:pt x="27" y="100"/>
                  </a:lnTo>
                  <a:lnTo>
                    <a:pt x="41" y="127"/>
                  </a:lnTo>
                  <a:lnTo>
                    <a:pt x="55" y="151"/>
                  </a:lnTo>
                  <a:lnTo>
                    <a:pt x="68" y="171"/>
                  </a:lnTo>
                  <a:lnTo>
                    <a:pt x="77" y="184"/>
                  </a:lnTo>
                  <a:lnTo>
                    <a:pt x="83" y="187"/>
                  </a:lnTo>
                  <a:lnTo>
                    <a:pt x="80" y="174"/>
                  </a:lnTo>
                  <a:lnTo>
                    <a:pt x="75" y="158"/>
                  </a:lnTo>
                  <a:lnTo>
                    <a:pt x="68" y="138"/>
                  </a:lnTo>
                  <a:lnTo>
                    <a:pt x="59" y="113"/>
                  </a:lnTo>
                  <a:lnTo>
                    <a:pt x="51" y="88"/>
                  </a:lnTo>
                  <a:lnTo>
                    <a:pt x="43" y="63"/>
                  </a:lnTo>
                  <a:lnTo>
                    <a:pt x="36" y="38"/>
                  </a:lnTo>
                  <a:lnTo>
                    <a:pt x="31" y="1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74" name="Freeform 881"/>
            <p:cNvSpPr>
              <a:spLocks/>
            </p:cNvSpPr>
            <p:nvPr/>
          </p:nvSpPr>
          <p:spPr bwMode="auto">
            <a:xfrm>
              <a:off x="4381" y="3174"/>
              <a:ext cx="7" cy="16"/>
            </a:xfrm>
            <a:custGeom>
              <a:avLst/>
              <a:gdLst/>
              <a:ahLst/>
              <a:cxnLst>
                <a:cxn ang="0">
                  <a:pos x="22" y="10"/>
                </a:cxn>
                <a:cxn ang="0">
                  <a:pos x="21" y="6"/>
                </a:cxn>
                <a:cxn ang="0">
                  <a:pos x="18" y="2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6" y="1"/>
                </a:cxn>
                <a:cxn ang="0">
                  <a:pos x="3" y="3"/>
                </a:cxn>
                <a:cxn ang="0">
                  <a:pos x="0" y="7"/>
                </a:cxn>
                <a:cxn ang="0">
                  <a:pos x="0" y="11"/>
                </a:cxn>
                <a:cxn ang="0">
                  <a:pos x="0" y="24"/>
                </a:cxn>
                <a:cxn ang="0">
                  <a:pos x="4" y="38"/>
                </a:cxn>
                <a:cxn ang="0">
                  <a:pos x="8" y="52"/>
                </a:cxn>
                <a:cxn ang="0">
                  <a:pos x="14" y="65"/>
                </a:cxn>
                <a:cxn ang="0">
                  <a:pos x="21" y="78"/>
                </a:cxn>
                <a:cxn ang="0">
                  <a:pos x="28" y="87"/>
                </a:cxn>
                <a:cxn ang="0">
                  <a:pos x="37" y="93"/>
                </a:cxn>
                <a:cxn ang="0">
                  <a:pos x="42" y="94"/>
                </a:cxn>
                <a:cxn ang="0">
                  <a:pos x="44" y="76"/>
                </a:cxn>
                <a:cxn ang="0">
                  <a:pos x="38" y="54"/>
                </a:cxn>
                <a:cxn ang="0">
                  <a:pos x="31" y="32"/>
                </a:cxn>
                <a:cxn ang="0">
                  <a:pos x="22" y="10"/>
                </a:cxn>
              </a:cxnLst>
              <a:rect l="0" t="0" r="r" b="b"/>
              <a:pathLst>
                <a:path w="44" h="94">
                  <a:moveTo>
                    <a:pt x="22" y="10"/>
                  </a:moveTo>
                  <a:lnTo>
                    <a:pt x="21" y="6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6" y="1"/>
                  </a:lnTo>
                  <a:lnTo>
                    <a:pt x="3" y="3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24"/>
                  </a:lnTo>
                  <a:lnTo>
                    <a:pt x="4" y="38"/>
                  </a:lnTo>
                  <a:lnTo>
                    <a:pt x="8" y="52"/>
                  </a:lnTo>
                  <a:lnTo>
                    <a:pt x="14" y="65"/>
                  </a:lnTo>
                  <a:lnTo>
                    <a:pt x="21" y="78"/>
                  </a:lnTo>
                  <a:lnTo>
                    <a:pt x="28" y="87"/>
                  </a:lnTo>
                  <a:lnTo>
                    <a:pt x="37" y="93"/>
                  </a:lnTo>
                  <a:lnTo>
                    <a:pt x="42" y="94"/>
                  </a:lnTo>
                  <a:lnTo>
                    <a:pt x="44" y="76"/>
                  </a:lnTo>
                  <a:lnTo>
                    <a:pt x="38" y="54"/>
                  </a:lnTo>
                  <a:lnTo>
                    <a:pt x="31" y="32"/>
                  </a:lnTo>
                  <a:lnTo>
                    <a:pt x="22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75" name="Freeform 882"/>
            <p:cNvSpPr>
              <a:spLocks/>
            </p:cNvSpPr>
            <p:nvPr/>
          </p:nvSpPr>
          <p:spPr bwMode="auto">
            <a:xfrm>
              <a:off x="4375" y="3163"/>
              <a:ext cx="6" cy="9"/>
            </a:xfrm>
            <a:custGeom>
              <a:avLst/>
              <a:gdLst/>
              <a:ahLst/>
              <a:cxnLst>
                <a:cxn ang="0">
                  <a:pos x="20" y="7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19" y="4"/>
                </a:cxn>
                <a:cxn ang="0">
                  <a:pos x="15" y="1"/>
                </a:cxn>
                <a:cxn ang="0">
                  <a:pos x="12" y="0"/>
                </a:cxn>
                <a:cxn ang="0">
                  <a:pos x="7" y="0"/>
                </a:cxn>
                <a:cxn ang="0">
                  <a:pos x="4" y="1"/>
                </a:cxn>
                <a:cxn ang="0">
                  <a:pos x="1" y="4"/>
                </a:cxn>
                <a:cxn ang="0">
                  <a:pos x="0" y="8"/>
                </a:cxn>
                <a:cxn ang="0">
                  <a:pos x="0" y="11"/>
                </a:cxn>
                <a:cxn ang="0">
                  <a:pos x="1" y="17"/>
                </a:cxn>
                <a:cxn ang="0">
                  <a:pos x="4" y="24"/>
                </a:cxn>
                <a:cxn ang="0">
                  <a:pos x="8" y="32"/>
                </a:cxn>
                <a:cxn ang="0">
                  <a:pos x="14" y="39"/>
                </a:cxn>
                <a:cxn ang="0">
                  <a:pos x="20" y="46"/>
                </a:cxn>
                <a:cxn ang="0">
                  <a:pos x="27" y="50"/>
                </a:cxn>
                <a:cxn ang="0">
                  <a:pos x="33" y="54"/>
                </a:cxn>
                <a:cxn ang="0">
                  <a:pos x="38" y="54"/>
                </a:cxn>
                <a:cxn ang="0">
                  <a:pos x="36" y="42"/>
                </a:cxn>
                <a:cxn ang="0">
                  <a:pos x="32" y="29"/>
                </a:cxn>
                <a:cxn ang="0">
                  <a:pos x="25" y="16"/>
                </a:cxn>
                <a:cxn ang="0">
                  <a:pos x="20" y="7"/>
                </a:cxn>
              </a:cxnLst>
              <a:rect l="0" t="0" r="r" b="b"/>
              <a:pathLst>
                <a:path w="38" h="54">
                  <a:moveTo>
                    <a:pt x="20" y="7"/>
                  </a:moveTo>
                  <a:lnTo>
                    <a:pt x="20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9" y="4"/>
                  </a:lnTo>
                  <a:lnTo>
                    <a:pt x="15" y="1"/>
                  </a:lnTo>
                  <a:lnTo>
                    <a:pt x="12" y="0"/>
                  </a:lnTo>
                  <a:lnTo>
                    <a:pt x="7" y="0"/>
                  </a:lnTo>
                  <a:lnTo>
                    <a:pt x="4" y="1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7"/>
                  </a:lnTo>
                  <a:lnTo>
                    <a:pt x="4" y="24"/>
                  </a:lnTo>
                  <a:lnTo>
                    <a:pt x="8" y="32"/>
                  </a:lnTo>
                  <a:lnTo>
                    <a:pt x="14" y="39"/>
                  </a:lnTo>
                  <a:lnTo>
                    <a:pt x="20" y="46"/>
                  </a:lnTo>
                  <a:lnTo>
                    <a:pt x="27" y="50"/>
                  </a:lnTo>
                  <a:lnTo>
                    <a:pt x="33" y="54"/>
                  </a:lnTo>
                  <a:lnTo>
                    <a:pt x="38" y="54"/>
                  </a:lnTo>
                  <a:lnTo>
                    <a:pt x="36" y="42"/>
                  </a:lnTo>
                  <a:lnTo>
                    <a:pt x="32" y="29"/>
                  </a:lnTo>
                  <a:lnTo>
                    <a:pt x="25" y="16"/>
                  </a:lnTo>
                  <a:lnTo>
                    <a:pt x="20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76" name="Freeform 883"/>
            <p:cNvSpPr>
              <a:spLocks/>
            </p:cNvSpPr>
            <p:nvPr/>
          </p:nvSpPr>
          <p:spPr bwMode="auto">
            <a:xfrm>
              <a:off x="4370" y="3155"/>
              <a:ext cx="8" cy="6"/>
            </a:xfrm>
            <a:custGeom>
              <a:avLst/>
              <a:gdLst/>
              <a:ahLst/>
              <a:cxnLst>
                <a:cxn ang="0">
                  <a:pos x="41" y="27"/>
                </a:cxn>
                <a:cxn ang="0">
                  <a:pos x="46" y="24"/>
                </a:cxn>
                <a:cxn ang="0">
                  <a:pos x="51" y="21"/>
                </a:cxn>
                <a:cxn ang="0">
                  <a:pos x="52" y="16"/>
                </a:cxn>
                <a:cxn ang="0">
                  <a:pos x="52" y="12"/>
                </a:cxn>
                <a:cxn ang="0">
                  <a:pos x="50" y="6"/>
                </a:cxn>
                <a:cxn ang="0">
                  <a:pos x="46" y="2"/>
                </a:cxn>
                <a:cxn ang="0">
                  <a:pos x="41" y="0"/>
                </a:cxn>
                <a:cxn ang="0">
                  <a:pos x="36" y="0"/>
                </a:cxn>
                <a:cxn ang="0">
                  <a:pos x="33" y="0"/>
                </a:cxn>
                <a:cxn ang="0">
                  <a:pos x="29" y="1"/>
                </a:cxn>
                <a:cxn ang="0">
                  <a:pos x="21" y="4"/>
                </a:cxn>
                <a:cxn ang="0">
                  <a:pos x="13" y="8"/>
                </a:cxn>
                <a:cxn ang="0">
                  <a:pos x="6" y="15"/>
                </a:cxn>
                <a:cxn ang="0">
                  <a:pos x="3" y="22"/>
                </a:cxn>
                <a:cxn ang="0">
                  <a:pos x="0" y="29"/>
                </a:cxn>
                <a:cxn ang="0">
                  <a:pos x="0" y="31"/>
                </a:cxn>
                <a:cxn ang="0">
                  <a:pos x="4" y="33"/>
                </a:cxn>
                <a:cxn ang="0">
                  <a:pos x="9" y="36"/>
                </a:cxn>
                <a:cxn ang="0">
                  <a:pos x="13" y="36"/>
                </a:cxn>
                <a:cxn ang="0">
                  <a:pos x="18" y="36"/>
                </a:cxn>
                <a:cxn ang="0">
                  <a:pos x="24" y="33"/>
                </a:cxn>
                <a:cxn ang="0">
                  <a:pos x="30" y="32"/>
                </a:cxn>
                <a:cxn ang="0">
                  <a:pos x="36" y="30"/>
                </a:cxn>
                <a:cxn ang="0">
                  <a:pos x="41" y="27"/>
                </a:cxn>
              </a:cxnLst>
              <a:rect l="0" t="0" r="r" b="b"/>
              <a:pathLst>
                <a:path w="52" h="36">
                  <a:moveTo>
                    <a:pt x="41" y="27"/>
                  </a:moveTo>
                  <a:lnTo>
                    <a:pt x="46" y="24"/>
                  </a:lnTo>
                  <a:lnTo>
                    <a:pt x="51" y="21"/>
                  </a:lnTo>
                  <a:lnTo>
                    <a:pt x="52" y="16"/>
                  </a:lnTo>
                  <a:lnTo>
                    <a:pt x="52" y="12"/>
                  </a:lnTo>
                  <a:lnTo>
                    <a:pt x="50" y="6"/>
                  </a:lnTo>
                  <a:lnTo>
                    <a:pt x="46" y="2"/>
                  </a:lnTo>
                  <a:lnTo>
                    <a:pt x="41" y="0"/>
                  </a:lnTo>
                  <a:lnTo>
                    <a:pt x="36" y="0"/>
                  </a:lnTo>
                  <a:lnTo>
                    <a:pt x="33" y="0"/>
                  </a:lnTo>
                  <a:lnTo>
                    <a:pt x="29" y="1"/>
                  </a:lnTo>
                  <a:lnTo>
                    <a:pt x="21" y="4"/>
                  </a:lnTo>
                  <a:lnTo>
                    <a:pt x="13" y="8"/>
                  </a:lnTo>
                  <a:lnTo>
                    <a:pt x="6" y="15"/>
                  </a:lnTo>
                  <a:lnTo>
                    <a:pt x="3" y="22"/>
                  </a:lnTo>
                  <a:lnTo>
                    <a:pt x="0" y="29"/>
                  </a:lnTo>
                  <a:lnTo>
                    <a:pt x="0" y="31"/>
                  </a:lnTo>
                  <a:lnTo>
                    <a:pt x="4" y="33"/>
                  </a:lnTo>
                  <a:lnTo>
                    <a:pt x="9" y="36"/>
                  </a:lnTo>
                  <a:lnTo>
                    <a:pt x="13" y="36"/>
                  </a:lnTo>
                  <a:lnTo>
                    <a:pt x="18" y="36"/>
                  </a:lnTo>
                  <a:lnTo>
                    <a:pt x="24" y="33"/>
                  </a:lnTo>
                  <a:lnTo>
                    <a:pt x="30" y="32"/>
                  </a:lnTo>
                  <a:lnTo>
                    <a:pt x="36" y="30"/>
                  </a:lnTo>
                  <a:lnTo>
                    <a:pt x="41" y="2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77" name="Freeform 884"/>
            <p:cNvSpPr>
              <a:spLocks/>
            </p:cNvSpPr>
            <p:nvPr/>
          </p:nvSpPr>
          <p:spPr bwMode="auto">
            <a:xfrm>
              <a:off x="4330" y="3145"/>
              <a:ext cx="33" cy="39"/>
            </a:xfrm>
            <a:custGeom>
              <a:avLst/>
              <a:gdLst/>
              <a:ahLst/>
              <a:cxnLst>
                <a:cxn ang="0">
                  <a:pos x="73" y="36"/>
                </a:cxn>
                <a:cxn ang="0">
                  <a:pos x="58" y="46"/>
                </a:cxn>
                <a:cxn ang="0">
                  <a:pos x="46" y="58"/>
                </a:cxn>
                <a:cxn ang="0">
                  <a:pos x="33" y="72"/>
                </a:cxn>
                <a:cxn ang="0">
                  <a:pos x="22" y="85"/>
                </a:cxn>
                <a:cxn ang="0">
                  <a:pos x="14" y="100"/>
                </a:cxn>
                <a:cxn ang="0">
                  <a:pos x="7" y="115"/>
                </a:cxn>
                <a:cxn ang="0">
                  <a:pos x="2" y="130"/>
                </a:cxn>
                <a:cxn ang="0">
                  <a:pos x="0" y="146"/>
                </a:cxn>
                <a:cxn ang="0">
                  <a:pos x="2" y="170"/>
                </a:cxn>
                <a:cxn ang="0">
                  <a:pos x="12" y="190"/>
                </a:cxn>
                <a:cxn ang="0">
                  <a:pos x="26" y="207"/>
                </a:cxn>
                <a:cxn ang="0">
                  <a:pos x="43" y="220"/>
                </a:cxn>
                <a:cxn ang="0">
                  <a:pos x="64" y="229"/>
                </a:cxn>
                <a:cxn ang="0">
                  <a:pos x="88" y="235"/>
                </a:cxn>
                <a:cxn ang="0">
                  <a:pos x="110" y="236"/>
                </a:cxn>
                <a:cxn ang="0">
                  <a:pos x="132" y="232"/>
                </a:cxn>
                <a:cxn ang="0">
                  <a:pos x="137" y="232"/>
                </a:cxn>
                <a:cxn ang="0">
                  <a:pos x="142" y="230"/>
                </a:cxn>
                <a:cxn ang="0">
                  <a:pos x="145" y="226"/>
                </a:cxn>
                <a:cxn ang="0">
                  <a:pos x="146" y="221"/>
                </a:cxn>
                <a:cxn ang="0">
                  <a:pos x="145" y="219"/>
                </a:cxn>
                <a:cxn ang="0">
                  <a:pos x="142" y="219"/>
                </a:cxn>
                <a:cxn ang="0">
                  <a:pos x="137" y="217"/>
                </a:cxn>
                <a:cxn ang="0">
                  <a:pos x="131" y="217"/>
                </a:cxn>
                <a:cxn ang="0">
                  <a:pos x="124" y="217"/>
                </a:cxn>
                <a:cxn ang="0">
                  <a:pos x="118" y="217"/>
                </a:cxn>
                <a:cxn ang="0">
                  <a:pos x="112" y="217"/>
                </a:cxn>
                <a:cxn ang="0">
                  <a:pos x="109" y="217"/>
                </a:cxn>
                <a:cxn ang="0">
                  <a:pos x="97" y="216"/>
                </a:cxn>
                <a:cxn ang="0">
                  <a:pos x="87" y="215"/>
                </a:cxn>
                <a:cxn ang="0">
                  <a:pos x="75" y="214"/>
                </a:cxn>
                <a:cxn ang="0">
                  <a:pos x="63" y="211"/>
                </a:cxn>
                <a:cxn ang="0">
                  <a:pos x="51" y="207"/>
                </a:cxn>
                <a:cxn ang="0">
                  <a:pos x="40" y="199"/>
                </a:cxn>
                <a:cxn ang="0">
                  <a:pos x="29" y="189"/>
                </a:cxn>
                <a:cxn ang="0">
                  <a:pos x="17" y="174"/>
                </a:cxn>
                <a:cxn ang="0">
                  <a:pos x="15" y="157"/>
                </a:cxn>
                <a:cxn ang="0">
                  <a:pos x="16" y="141"/>
                </a:cxn>
                <a:cxn ang="0">
                  <a:pos x="21" y="124"/>
                </a:cxn>
                <a:cxn ang="0">
                  <a:pos x="28" y="109"/>
                </a:cxn>
                <a:cxn ang="0">
                  <a:pos x="39" y="96"/>
                </a:cxn>
                <a:cxn ang="0">
                  <a:pos x="50" y="82"/>
                </a:cxn>
                <a:cxn ang="0">
                  <a:pos x="63" y="70"/>
                </a:cxn>
                <a:cxn ang="0">
                  <a:pos x="78" y="59"/>
                </a:cxn>
                <a:cxn ang="0">
                  <a:pos x="94" y="49"/>
                </a:cxn>
                <a:cxn ang="0">
                  <a:pos x="110" y="39"/>
                </a:cxn>
                <a:cxn ang="0">
                  <a:pos x="126" y="31"/>
                </a:cxn>
                <a:cxn ang="0">
                  <a:pos x="142" y="24"/>
                </a:cxn>
                <a:cxn ang="0">
                  <a:pos x="158" y="19"/>
                </a:cxn>
                <a:cxn ang="0">
                  <a:pos x="172" y="13"/>
                </a:cxn>
                <a:cxn ang="0">
                  <a:pos x="186" y="10"/>
                </a:cxn>
                <a:cxn ang="0">
                  <a:pos x="198" y="7"/>
                </a:cxn>
                <a:cxn ang="0">
                  <a:pos x="190" y="3"/>
                </a:cxn>
                <a:cxn ang="0">
                  <a:pos x="177" y="0"/>
                </a:cxn>
                <a:cxn ang="0">
                  <a:pos x="162" y="3"/>
                </a:cxn>
                <a:cxn ang="0">
                  <a:pos x="144" y="6"/>
                </a:cxn>
                <a:cxn ang="0">
                  <a:pos x="124" y="12"/>
                </a:cxn>
                <a:cxn ang="0">
                  <a:pos x="105" y="19"/>
                </a:cxn>
                <a:cxn ang="0">
                  <a:pos x="88" y="28"/>
                </a:cxn>
                <a:cxn ang="0">
                  <a:pos x="73" y="36"/>
                </a:cxn>
              </a:cxnLst>
              <a:rect l="0" t="0" r="r" b="b"/>
              <a:pathLst>
                <a:path w="198" h="236">
                  <a:moveTo>
                    <a:pt x="73" y="36"/>
                  </a:moveTo>
                  <a:lnTo>
                    <a:pt x="58" y="46"/>
                  </a:lnTo>
                  <a:lnTo>
                    <a:pt x="46" y="58"/>
                  </a:lnTo>
                  <a:lnTo>
                    <a:pt x="33" y="72"/>
                  </a:lnTo>
                  <a:lnTo>
                    <a:pt x="22" y="85"/>
                  </a:lnTo>
                  <a:lnTo>
                    <a:pt x="14" y="100"/>
                  </a:lnTo>
                  <a:lnTo>
                    <a:pt x="7" y="115"/>
                  </a:lnTo>
                  <a:lnTo>
                    <a:pt x="2" y="130"/>
                  </a:lnTo>
                  <a:lnTo>
                    <a:pt x="0" y="146"/>
                  </a:lnTo>
                  <a:lnTo>
                    <a:pt x="2" y="170"/>
                  </a:lnTo>
                  <a:lnTo>
                    <a:pt x="12" y="190"/>
                  </a:lnTo>
                  <a:lnTo>
                    <a:pt x="26" y="207"/>
                  </a:lnTo>
                  <a:lnTo>
                    <a:pt x="43" y="220"/>
                  </a:lnTo>
                  <a:lnTo>
                    <a:pt x="64" y="229"/>
                  </a:lnTo>
                  <a:lnTo>
                    <a:pt x="88" y="235"/>
                  </a:lnTo>
                  <a:lnTo>
                    <a:pt x="110" y="236"/>
                  </a:lnTo>
                  <a:lnTo>
                    <a:pt x="132" y="232"/>
                  </a:lnTo>
                  <a:lnTo>
                    <a:pt x="137" y="232"/>
                  </a:lnTo>
                  <a:lnTo>
                    <a:pt x="142" y="230"/>
                  </a:lnTo>
                  <a:lnTo>
                    <a:pt x="145" y="226"/>
                  </a:lnTo>
                  <a:lnTo>
                    <a:pt x="146" y="221"/>
                  </a:lnTo>
                  <a:lnTo>
                    <a:pt x="145" y="219"/>
                  </a:lnTo>
                  <a:lnTo>
                    <a:pt x="142" y="219"/>
                  </a:lnTo>
                  <a:lnTo>
                    <a:pt x="137" y="217"/>
                  </a:lnTo>
                  <a:lnTo>
                    <a:pt x="131" y="217"/>
                  </a:lnTo>
                  <a:lnTo>
                    <a:pt x="124" y="217"/>
                  </a:lnTo>
                  <a:lnTo>
                    <a:pt x="118" y="217"/>
                  </a:lnTo>
                  <a:lnTo>
                    <a:pt x="112" y="217"/>
                  </a:lnTo>
                  <a:lnTo>
                    <a:pt x="109" y="217"/>
                  </a:lnTo>
                  <a:lnTo>
                    <a:pt x="97" y="216"/>
                  </a:lnTo>
                  <a:lnTo>
                    <a:pt x="87" y="215"/>
                  </a:lnTo>
                  <a:lnTo>
                    <a:pt x="75" y="214"/>
                  </a:lnTo>
                  <a:lnTo>
                    <a:pt x="63" y="211"/>
                  </a:lnTo>
                  <a:lnTo>
                    <a:pt x="51" y="207"/>
                  </a:lnTo>
                  <a:lnTo>
                    <a:pt x="40" y="199"/>
                  </a:lnTo>
                  <a:lnTo>
                    <a:pt x="29" y="189"/>
                  </a:lnTo>
                  <a:lnTo>
                    <a:pt x="17" y="174"/>
                  </a:lnTo>
                  <a:lnTo>
                    <a:pt x="15" y="157"/>
                  </a:lnTo>
                  <a:lnTo>
                    <a:pt x="16" y="141"/>
                  </a:lnTo>
                  <a:lnTo>
                    <a:pt x="21" y="124"/>
                  </a:lnTo>
                  <a:lnTo>
                    <a:pt x="28" y="109"/>
                  </a:lnTo>
                  <a:lnTo>
                    <a:pt x="39" y="96"/>
                  </a:lnTo>
                  <a:lnTo>
                    <a:pt x="50" y="82"/>
                  </a:lnTo>
                  <a:lnTo>
                    <a:pt x="63" y="70"/>
                  </a:lnTo>
                  <a:lnTo>
                    <a:pt x="78" y="59"/>
                  </a:lnTo>
                  <a:lnTo>
                    <a:pt x="94" y="49"/>
                  </a:lnTo>
                  <a:lnTo>
                    <a:pt x="110" y="39"/>
                  </a:lnTo>
                  <a:lnTo>
                    <a:pt x="126" y="31"/>
                  </a:lnTo>
                  <a:lnTo>
                    <a:pt x="142" y="24"/>
                  </a:lnTo>
                  <a:lnTo>
                    <a:pt x="158" y="19"/>
                  </a:lnTo>
                  <a:lnTo>
                    <a:pt x="172" y="13"/>
                  </a:lnTo>
                  <a:lnTo>
                    <a:pt x="186" y="10"/>
                  </a:lnTo>
                  <a:lnTo>
                    <a:pt x="198" y="7"/>
                  </a:lnTo>
                  <a:lnTo>
                    <a:pt x="190" y="3"/>
                  </a:lnTo>
                  <a:lnTo>
                    <a:pt x="177" y="0"/>
                  </a:lnTo>
                  <a:lnTo>
                    <a:pt x="162" y="3"/>
                  </a:lnTo>
                  <a:lnTo>
                    <a:pt x="144" y="6"/>
                  </a:lnTo>
                  <a:lnTo>
                    <a:pt x="124" y="12"/>
                  </a:lnTo>
                  <a:lnTo>
                    <a:pt x="105" y="19"/>
                  </a:lnTo>
                  <a:lnTo>
                    <a:pt x="88" y="28"/>
                  </a:lnTo>
                  <a:lnTo>
                    <a:pt x="73" y="36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78" name="Freeform 885"/>
            <p:cNvSpPr>
              <a:spLocks/>
            </p:cNvSpPr>
            <p:nvPr/>
          </p:nvSpPr>
          <p:spPr bwMode="auto">
            <a:xfrm>
              <a:off x="4386" y="3145"/>
              <a:ext cx="22" cy="30"/>
            </a:xfrm>
            <a:custGeom>
              <a:avLst/>
              <a:gdLst/>
              <a:ahLst/>
              <a:cxnLst>
                <a:cxn ang="0">
                  <a:pos x="108" y="61"/>
                </a:cxn>
                <a:cxn ang="0">
                  <a:pos x="111" y="80"/>
                </a:cxn>
                <a:cxn ang="0">
                  <a:pos x="109" y="97"/>
                </a:cxn>
                <a:cxn ang="0">
                  <a:pos x="101" y="110"/>
                </a:cxn>
                <a:cxn ang="0">
                  <a:pos x="89" y="123"/>
                </a:cxn>
                <a:cxn ang="0">
                  <a:pos x="75" y="134"/>
                </a:cxn>
                <a:cxn ang="0">
                  <a:pos x="60" y="145"/>
                </a:cxn>
                <a:cxn ang="0">
                  <a:pos x="43" y="156"/>
                </a:cxn>
                <a:cxn ang="0">
                  <a:pos x="29" y="167"/>
                </a:cxn>
                <a:cxn ang="0">
                  <a:pos x="27" y="170"/>
                </a:cxn>
                <a:cxn ang="0">
                  <a:pos x="26" y="172"/>
                </a:cxn>
                <a:cxn ang="0">
                  <a:pos x="26" y="176"/>
                </a:cxn>
                <a:cxn ang="0">
                  <a:pos x="28" y="179"/>
                </a:cxn>
                <a:cxn ang="0">
                  <a:pos x="30" y="182"/>
                </a:cxn>
                <a:cxn ang="0">
                  <a:pos x="34" y="183"/>
                </a:cxn>
                <a:cxn ang="0">
                  <a:pos x="37" y="183"/>
                </a:cxn>
                <a:cxn ang="0">
                  <a:pos x="41" y="182"/>
                </a:cxn>
                <a:cxn ang="0">
                  <a:pos x="58" y="171"/>
                </a:cxn>
                <a:cxn ang="0">
                  <a:pos x="76" y="160"/>
                </a:cxn>
                <a:cxn ang="0">
                  <a:pos x="92" y="147"/>
                </a:cxn>
                <a:cxn ang="0">
                  <a:pos x="108" y="132"/>
                </a:cxn>
                <a:cxn ang="0">
                  <a:pos x="118" y="116"/>
                </a:cxn>
                <a:cxn ang="0">
                  <a:pos x="125" y="98"/>
                </a:cxn>
                <a:cxn ang="0">
                  <a:pos x="128" y="78"/>
                </a:cxn>
                <a:cxn ang="0">
                  <a:pos x="123" y="58"/>
                </a:cxn>
                <a:cxn ang="0">
                  <a:pos x="112" y="41"/>
                </a:cxn>
                <a:cxn ang="0">
                  <a:pos x="98" y="28"/>
                </a:cxn>
                <a:cxn ang="0">
                  <a:pos x="80" y="16"/>
                </a:cxn>
                <a:cxn ang="0">
                  <a:pos x="61" y="8"/>
                </a:cxn>
                <a:cxn ang="0">
                  <a:pos x="41" y="2"/>
                </a:cxn>
                <a:cxn ang="0">
                  <a:pos x="23" y="0"/>
                </a:cxn>
                <a:cxn ang="0">
                  <a:pos x="9" y="1"/>
                </a:cxn>
                <a:cxn ang="0">
                  <a:pos x="0" y="6"/>
                </a:cxn>
                <a:cxn ang="0">
                  <a:pos x="16" y="10"/>
                </a:cxn>
                <a:cxn ang="0">
                  <a:pos x="33" y="14"/>
                </a:cxn>
                <a:cxn ang="0">
                  <a:pos x="48" y="17"/>
                </a:cxn>
                <a:cxn ang="0">
                  <a:pos x="63" y="22"/>
                </a:cxn>
                <a:cxn ang="0">
                  <a:pos x="77" y="28"/>
                </a:cxn>
                <a:cxn ang="0">
                  <a:pos x="90" y="36"/>
                </a:cxn>
                <a:cxn ang="0">
                  <a:pos x="101" y="46"/>
                </a:cxn>
                <a:cxn ang="0">
                  <a:pos x="108" y="61"/>
                </a:cxn>
              </a:cxnLst>
              <a:rect l="0" t="0" r="r" b="b"/>
              <a:pathLst>
                <a:path w="128" h="183">
                  <a:moveTo>
                    <a:pt x="108" y="61"/>
                  </a:moveTo>
                  <a:lnTo>
                    <a:pt x="111" y="80"/>
                  </a:lnTo>
                  <a:lnTo>
                    <a:pt x="109" y="97"/>
                  </a:lnTo>
                  <a:lnTo>
                    <a:pt x="101" y="110"/>
                  </a:lnTo>
                  <a:lnTo>
                    <a:pt x="89" y="123"/>
                  </a:lnTo>
                  <a:lnTo>
                    <a:pt x="75" y="134"/>
                  </a:lnTo>
                  <a:lnTo>
                    <a:pt x="60" y="145"/>
                  </a:lnTo>
                  <a:lnTo>
                    <a:pt x="43" y="156"/>
                  </a:lnTo>
                  <a:lnTo>
                    <a:pt x="29" y="167"/>
                  </a:lnTo>
                  <a:lnTo>
                    <a:pt x="27" y="170"/>
                  </a:lnTo>
                  <a:lnTo>
                    <a:pt x="26" y="172"/>
                  </a:lnTo>
                  <a:lnTo>
                    <a:pt x="26" y="176"/>
                  </a:lnTo>
                  <a:lnTo>
                    <a:pt x="28" y="179"/>
                  </a:lnTo>
                  <a:lnTo>
                    <a:pt x="30" y="182"/>
                  </a:lnTo>
                  <a:lnTo>
                    <a:pt x="34" y="183"/>
                  </a:lnTo>
                  <a:lnTo>
                    <a:pt x="37" y="183"/>
                  </a:lnTo>
                  <a:lnTo>
                    <a:pt x="41" y="182"/>
                  </a:lnTo>
                  <a:lnTo>
                    <a:pt x="58" y="171"/>
                  </a:lnTo>
                  <a:lnTo>
                    <a:pt x="76" y="160"/>
                  </a:lnTo>
                  <a:lnTo>
                    <a:pt x="92" y="147"/>
                  </a:lnTo>
                  <a:lnTo>
                    <a:pt x="108" y="132"/>
                  </a:lnTo>
                  <a:lnTo>
                    <a:pt x="118" y="116"/>
                  </a:lnTo>
                  <a:lnTo>
                    <a:pt x="125" y="98"/>
                  </a:lnTo>
                  <a:lnTo>
                    <a:pt x="128" y="78"/>
                  </a:lnTo>
                  <a:lnTo>
                    <a:pt x="123" y="58"/>
                  </a:lnTo>
                  <a:lnTo>
                    <a:pt x="112" y="41"/>
                  </a:lnTo>
                  <a:lnTo>
                    <a:pt x="98" y="28"/>
                  </a:lnTo>
                  <a:lnTo>
                    <a:pt x="80" y="16"/>
                  </a:lnTo>
                  <a:lnTo>
                    <a:pt x="61" y="8"/>
                  </a:lnTo>
                  <a:lnTo>
                    <a:pt x="41" y="2"/>
                  </a:lnTo>
                  <a:lnTo>
                    <a:pt x="23" y="0"/>
                  </a:lnTo>
                  <a:lnTo>
                    <a:pt x="9" y="1"/>
                  </a:lnTo>
                  <a:lnTo>
                    <a:pt x="0" y="6"/>
                  </a:lnTo>
                  <a:lnTo>
                    <a:pt x="16" y="10"/>
                  </a:lnTo>
                  <a:lnTo>
                    <a:pt x="33" y="14"/>
                  </a:lnTo>
                  <a:lnTo>
                    <a:pt x="48" y="17"/>
                  </a:lnTo>
                  <a:lnTo>
                    <a:pt x="63" y="22"/>
                  </a:lnTo>
                  <a:lnTo>
                    <a:pt x="77" y="28"/>
                  </a:lnTo>
                  <a:lnTo>
                    <a:pt x="90" y="36"/>
                  </a:lnTo>
                  <a:lnTo>
                    <a:pt x="101" y="46"/>
                  </a:lnTo>
                  <a:lnTo>
                    <a:pt x="108" y="61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79" name="Freeform 886"/>
            <p:cNvSpPr>
              <a:spLocks/>
            </p:cNvSpPr>
            <p:nvPr/>
          </p:nvSpPr>
          <p:spPr bwMode="auto">
            <a:xfrm>
              <a:off x="4309" y="3138"/>
              <a:ext cx="53" cy="63"/>
            </a:xfrm>
            <a:custGeom>
              <a:avLst/>
              <a:gdLst/>
              <a:ahLst/>
              <a:cxnLst>
                <a:cxn ang="0">
                  <a:pos x="101" y="70"/>
                </a:cxn>
                <a:cxn ang="0">
                  <a:pos x="54" y="115"/>
                </a:cxn>
                <a:cxn ang="0">
                  <a:pos x="18" y="167"/>
                </a:cxn>
                <a:cxn ang="0">
                  <a:pos x="0" y="227"/>
                </a:cxn>
                <a:cxn ang="0">
                  <a:pos x="4" y="267"/>
                </a:cxn>
                <a:cxn ang="0">
                  <a:pos x="11" y="283"/>
                </a:cxn>
                <a:cxn ang="0">
                  <a:pos x="21" y="298"/>
                </a:cxn>
                <a:cxn ang="0">
                  <a:pos x="34" y="311"/>
                </a:cxn>
                <a:cxn ang="0">
                  <a:pos x="57" y="325"/>
                </a:cxn>
                <a:cxn ang="0">
                  <a:pos x="87" y="340"/>
                </a:cxn>
                <a:cxn ang="0">
                  <a:pos x="120" y="351"/>
                </a:cxn>
                <a:cxn ang="0">
                  <a:pos x="153" y="360"/>
                </a:cxn>
                <a:cxn ang="0">
                  <a:pos x="187" y="367"/>
                </a:cxn>
                <a:cxn ang="0">
                  <a:pos x="221" y="372"/>
                </a:cxn>
                <a:cxn ang="0">
                  <a:pos x="256" y="375"/>
                </a:cxn>
                <a:cxn ang="0">
                  <a:pos x="290" y="378"/>
                </a:cxn>
                <a:cxn ang="0">
                  <a:pos x="312" y="379"/>
                </a:cxn>
                <a:cxn ang="0">
                  <a:pos x="320" y="372"/>
                </a:cxn>
                <a:cxn ang="0">
                  <a:pos x="323" y="360"/>
                </a:cxn>
                <a:cxn ang="0">
                  <a:pos x="316" y="352"/>
                </a:cxn>
                <a:cxn ang="0">
                  <a:pos x="295" y="351"/>
                </a:cxn>
                <a:cxn ang="0">
                  <a:pos x="263" y="350"/>
                </a:cxn>
                <a:cxn ang="0">
                  <a:pos x="231" y="348"/>
                </a:cxn>
                <a:cxn ang="0">
                  <a:pos x="200" y="343"/>
                </a:cxn>
                <a:cxn ang="0">
                  <a:pos x="168" y="337"/>
                </a:cxn>
                <a:cxn ang="0">
                  <a:pos x="136" y="329"/>
                </a:cxn>
                <a:cxn ang="0">
                  <a:pos x="106" y="320"/>
                </a:cxn>
                <a:cxn ang="0">
                  <a:pos x="76" y="306"/>
                </a:cxn>
                <a:cxn ang="0">
                  <a:pos x="51" y="291"/>
                </a:cxn>
                <a:cxn ang="0">
                  <a:pos x="35" y="269"/>
                </a:cxn>
                <a:cxn ang="0">
                  <a:pos x="31" y="239"/>
                </a:cxn>
                <a:cxn ang="0">
                  <a:pos x="38" y="197"/>
                </a:cxn>
                <a:cxn ang="0">
                  <a:pos x="51" y="165"/>
                </a:cxn>
                <a:cxn ang="0">
                  <a:pos x="68" y="136"/>
                </a:cxn>
                <a:cxn ang="0">
                  <a:pos x="89" y="111"/>
                </a:cxn>
                <a:cxn ang="0">
                  <a:pos x="114" y="88"/>
                </a:cxn>
                <a:cxn ang="0">
                  <a:pos x="144" y="64"/>
                </a:cxn>
                <a:cxn ang="0">
                  <a:pos x="181" y="41"/>
                </a:cxn>
                <a:cxn ang="0">
                  <a:pos x="219" y="22"/>
                </a:cxn>
                <a:cxn ang="0">
                  <a:pos x="253" y="7"/>
                </a:cxn>
                <a:cxn ang="0">
                  <a:pos x="255" y="0"/>
                </a:cxn>
                <a:cxn ang="0">
                  <a:pos x="221" y="5"/>
                </a:cxn>
                <a:cxn ang="0">
                  <a:pos x="181" y="19"/>
                </a:cxn>
                <a:cxn ang="0">
                  <a:pos x="142" y="39"/>
                </a:cxn>
              </a:cxnLst>
              <a:rect l="0" t="0" r="r" b="b"/>
              <a:pathLst>
                <a:path w="323" h="379">
                  <a:moveTo>
                    <a:pt x="126" y="50"/>
                  </a:moveTo>
                  <a:lnTo>
                    <a:pt x="101" y="70"/>
                  </a:lnTo>
                  <a:lnTo>
                    <a:pt x="76" y="92"/>
                  </a:lnTo>
                  <a:lnTo>
                    <a:pt x="54" y="115"/>
                  </a:lnTo>
                  <a:lnTo>
                    <a:pt x="34" y="140"/>
                  </a:lnTo>
                  <a:lnTo>
                    <a:pt x="18" y="167"/>
                  </a:lnTo>
                  <a:lnTo>
                    <a:pt x="6" y="196"/>
                  </a:lnTo>
                  <a:lnTo>
                    <a:pt x="0" y="227"/>
                  </a:lnTo>
                  <a:lnTo>
                    <a:pt x="1" y="259"/>
                  </a:lnTo>
                  <a:lnTo>
                    <a:pt x="4" y="267"/>
                  </a:lnTo>
                  <a:lnTo>
                    <a:pt x="7" y="277"/>
                  </a:lnTo>
                  <a:lnTo>
                    <a:pt x="11" y="283"/>
                  </a:lnTo>
                  <a:lnTo>
                    <a:pt x="15" y="291"/>
                  </a:lnTo>
                  <a:lnTo>
                    <a:pt x="21" y="298"/>
                  </a:lnTo>
                  <a:lnTo>
                    <a:pt x="27" y="305"/>
                  </a:lnTo>
                  <a:lnTo>
                    <a:pt x="34" y="311"/>
                  </a:lnTo>
                  <a:lnTo>
                    <a:pt x="41" y="316"/>
                  </a:lnTo>
                  <a:lnTo>
                    <a:pt x="57" y="325"/>
                  </a:lnTo>
                  <a:lnTo>
                    <a:pt x="72" y="333"/>
                  </a:lnTo>
                  <a:lnTo>
                    <a:pt x="87" y="340"/>
                  </a:lnTo>
                  <a:lnTo>
                    <a:pt x="103" y="345"/>
                  </a:lnTo>
                  <a:lnTo>
                    <a:pt x="120" y="351"/>
                  </a:lnTo>
                  <a:lnTo>
                    <a:pt x="136" y="356"/>
                  </a:lnTo>
                  <a:lnTo>
                    <a:pt x="153" y="360"/>
                  </a:lnTo>
                  <a:lnTo>
                    <a:pt x="169" y="364"/>
                  </a:lnTo>
                  <a:lnTo>
                    <a:pt x="187" y="367"/>
                  </a:lnTo>
                  <a:lnTo>
                    <a:pt x="204" y="370"/>
                  </a:lnTo>
                  <a:lnTo>
                    <a:pt x="221" y="372"/>
                  </a:lnTo>
                  <a:lnTo>
                    <a:pt x="238" y="374"/>
                  </a:lnTo>
                  <a:lnTo>
                    <a:pt x="256" y="375"/>
                  </a:lnTo>
                  <a:lnTo>
                    <a:pt x="273" y="376"/>
                  </a:lnTo>
                  <a:lnTo>
                    <a:pt x="290" y="378"/>
                  </a:lnTo>
                  <a:lnTo>
                    <a:pt x="307" y="379"/>
                  </a:lnTo>
                  <a:lnTo>
                    <a:pt x="312" y="379"/>
                  </a:lnTo>
                  <a:lnTo>
                    <a:pt x="317" y="375"/>
                  </a:lnTo>
                  <a:lnTo>
                    <a:pt x="320" y="372"/>
                  </a:lnTo>
                  <a:lnTo>
                    <a:pt x="323" y="366"/>
                  </a:lnTo>
                  <a:lnTo>
                    <a:pt x="323" y="360"/>
                  </a:lnTo>
                  <a:lnTo>
                    <a:pt x="320" y="356"/>
                  </a:lnTo>
                  <a:lnTo>
                    <a:pt x="316" y="352"/>
                  </a:lnTo>
                  <a:lnTo>
                    <a:pt x="311" y="351"/>
                  </a:lnTo>
                  <a:lnTo>
                    <a:pt x="295" y="351"/>
                  </a:lnTo>
                  <a:lnTo>
                    <a:pt x="279" y="351"/>
                  </a:lnTo>
                  <a:lnTo>
                    <a:pt x="263" y="350"/>
                  </a:lnTo>
                  <a:lnTo>
                    <a:pt x="248" y="349"/>
                  </a:lnTo>
                  <a:lnTo>
                    <a:pt x="231" y="348"/>
                  </a:lnTo>
                  <a:lnTo>
                    <a:pt x="215" y="345"/>
                  </a:lnTo>
                  <a:lnTo>
                    <a:pt x="200" y="343"/>
                  </a:lnTo>
                  <a:lnTo>
                    <a:pt x="183" y="341"/>
                  </a:lnTo>
                  <a:lnTo>
                    <a:pt x="168" y="337"/>
                  </a:lnTo>
                  <a:lnTo>
                    <a:pt x="151" y="334"/>
                  </a:lnTo>
                  <a:lnTo>
                    <a:pt x="136" y="329"/>
                  </a:lnTo>
                  <a:lnTo>
                    <a:pt x="121" y="325"/>
                  </a:lnTo>
                  <a:lnTo>
                    <a:pt x="106" y="320"/>
                  </a:lnTo>
                  <a:lnTo>
                    <a:pt x="92" y="313"/>
                  </a:lnTo>
                  <a:lnTo>
                    <a:pt x="76" y="306"/>
                  </a:lnTo>
                  <a:lnTo>
                    <a:pt x="62" y="300"/>
                  </a:lnTo>
                  <a:lnTo>
                    <a:pt x="51" y="291"/>
                  </a:lnTo>
                  <a:lnTo>
                    <a:pt x="41" y="280"/>
                  </a:lnTo>
                  <a:lnTo>
                    <a:pt x="35" y="269"/>
                  </a:lnTo>
                  <a:lnTo>
                    <a:pt x="31" y="255"/>
                  </a:lnTo>
                  <a:lnTo>
                    <a:pt x="31" y="239"/>
                  </a:lnTo>
                  <a:lnTo>
                    <a:pt x="33" y="218"/>
                  </a:lnTo>
                  <a:lnTo>
                    <a:pt x="38" y="197"/>
                  </a:lnTo>
                  <a:lnTo>
                    <a:pt x="42" y="182"/>
                  </a:lnTo>
                  <a:lnTo>
                    <a:pt x="51" y="165"/>
                  </a:lnTo>
                  <a:lnTo>
                    <a:pt x="60" y="150"/>
                  </a:lnTo>
                  <a:lnTo>
                    <a:pt x="68" y="136"/>
                  </a:lnTo>
                  <a:lnTo>
                    <a:pt x="79" y="124"/>
                  </a:lnTo>
                  <a:lnTo>
                    <a:pt x="89" y="111"/>
                  </a:lnTo>
                  <a:lnTo>
                    <a:pt x="101" y="100"/>
                  </a:lnTo>
                  <a:lnTo>
                    <a:pt x="114" y="88"/>
                  </a:lnTo>
                  <a:lnTo>
                    <a:pt x="129" y="76"/>
                  </a:lnTo>
                  <a:lnTo>
                    <a:pt x="144" y="64"/>
                  </a:lnTo>
                  <a:lnTo>
                    <a:pt x="162" y="53"/>
                  </a:lnTo>
                  <a:lnTo>
                    <a:pt x="181" y="41"/>
                  </a:lnTo>
                  <a:lnTo>
                    <a:pt x="201" y="31"/>
                  </a:lnTo>
                  <a:lnTo>
                    <a:pt x="219" y="22"/>
                  </a:lnTo>
                  <a:lnTo>
                    <a:pt x="237" y="14"/>
                  </a:lnTo>
                  <a:lnTo>
                    <a:pt x="253" y="7"/>
                  </a:lnTo>
                  <a:lnTo>
                    <a:pt x="268" y="1"/>
                  </a:lnTo>
                  <a:lnTo>
                    <a:pt x="255" y="0"/>
                  </a:lnTo>
                  <a:lnTo>
                    <a:pt x="238" y="1"/>
                  </a:lnTo>
                  <a:lnTo>
                    <a:pt x="221" y="5"/>
                  </a:lnTo>
                  <a:lnTo>
                    <a:pt x="201" y="11"/>
                  </a:lnTo>
                  <a:lnTo>
                    <a:pt x="181" y="19"/>
                  </a:lnTo>
                  <a:lnTo>
                    <a:pt x="161" y="28"/>
                  </a:lnTo>
                  <a:lnTo>
                    <a:pt x="142" y="39"/>
                  </a:lnTo>
                  <a:lnTo>
                    <a:pt x="126" y="5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80" name="Freeform 887"/>
            <p:cNvSpPr>
              <a:spLocks/>
            </p:cNvSpPr>
            <p:nvPr/>
          </p:nvSpPr>
          <p:spPr bwMode="auto">
            <a:xfrm>
              <a:off x="4384" y="3136"/>
              <a:ext cx="47" cy="42"/>
            </a:xfrm>
            <a:custGeom>
              <a:avLst/>
              <a:gdLst/>
              <a:ahLst/>
              <a:cxnLst>
                <a:cxn ang="0">
                  <a:pos x="235" y="78"/>
                </a:cxn>
                <a:cxn ang="0">
                  <a:pos x="248" y="92"/>
                </a:cxn>
                <a:cxn ang="0">
                  <a:pos x="255" y="108"/>
                </a:cxn>
                <a:cxn ang="0">
                  <a:pos x="259" y="125"/>
                </a:cxn>
                <a:cxn ang="0">
                  <a:pos x="259" y="144"/>
                </a:cxn>
                <a:cxn ang="0">
                  <a:pos x="257" y="159"/>
                </a:cxn>
                <a:cxn ang="0">
                  <a:pos x="252" y="171"/>
                </a:cxn>
                <a:cxn ang="0">
                  <a:pos x="244" y="184"/>
                </a:cxn>
                <a:cxn ang="0">
                  <a:pos x="236" y="194"/>
                </a:cxn>
                <a:cxn ang="0">
                  <a:pos x="225" y="206"/>
                </a:cxn>
                <a:cxn ang="0">
                  <a:pos x="215" y="215"/>
                </a:cxn>
                <a:cxn ang="0">
                  <a:pos x="204" y="225"/>
                </a:cxn>
                <a:cxn ang="0">
                  <a:pos x="194" y="236"/>
                </a:cxn>
                <a:cxn ang="0">
                  <a:pos x="191" y="239"/>
                </a:cxn>
                <a:cxn ang="0">
                  <a:pos x="190" y="242"/>
                </a:cxn>
                <a:cxn ang="0">
                  <a:pos x="191" y="246"/>
                </a:cxn>
                <a:cxn ang="0">
                  <a:pos x="194" y="249"/>
                </a:cxn>
                <a:cxn ang="0">
                  <a:pos x="197" y="252"/>
                </a:cxn>
                <a:cxn ang="0">
                  <a:pos x="201" y="253"/>
                </a:cxn>
                <a:cxn ang="0">
                  <a:pos x="205" y="252"/>
                </a:cxn>
                <a:cxn ang="0">
                  <a:pos x="209" y="249"/>
                </a:cxn>
                <a:cxn ang="0">
                  <a:pos x="232" y="234"/>
                </a:cxn>
                <a:cxn ang="0">
                  <a:pos x="251" y="215"/>
                </a:cxn>
                <a:cxn ang="0">
                  <a:pos x="267" y="192"/>
                </a:cxn>
                <a:cxn ang="0">
                  <a:pos x="278" y="168"/>
                </a:cxn>
                <a:cxn ang="0">
                  <a:pos x="282" y="141"/>
                </a:cxn>
                <a:cxn ang="0">
                  <a:pos x="279" y="116"/>
                </a:cxn>
                <a:cxn ang="0">
                  <a:pos x="270" y="92"/>
                </a:cxn>
                <a:cxn ang="0">
                  <a:pos x="251" y="70"/>
                </a:cxn>
                <a:cxn ang="0">
                  <a:pos x="237" y="59"/>
                </a:cxn>
                <a:cxn ang="0">
                  <a:pos x="221" y="48"/>
                </a:cxn>
                <a:cxn ang="0">
                  <a:pos x="202" y="39"/>
                </a:cxn>
                <a:cxn ang="0">
                  <a:pos x="183" y="31"/>
                </a:cxn>
                <a:cxn ang="0">
                  <a:pos x="163" y="24"/>
                </a:cxn>
                <a:cxn ang="0">
                  <a:pos x="142" y="18"/>
                </a:cxn>
                <a:cxn ang="0">
                  <a:pos x="122" y="13"/>
                </a:cxn>
                <a:cxn ang="0">
                  <a:pos x="101" y="8"/>
                </a:cxn>
                <a:cxn ang="0">
                  <a:pos x="82" y="5"/>
                </a:cxn>
                <a:cxn ang="0">
                  <a:pos x="63" y="2"/>
                </a:cxn>
                <a:cxn ang="0">
                  <a:pos x="47" y="0"/>
                </a:cxn>
                <a:cxn ang="0">
                  <a:pos x="32" y="0"/>
                </a:cxn>
                <a:cxn ang="0">
                  <a:pos x="19" y="0"/>
                </a:cxn>
                <a:cxn ang="0">
                  <a:pos x="10" y="1"/>
                </a:cxn>
                <a:cxn ang="0">
                  <a:pos x="4" y="4"/>
                </a:cxn>
                <a:cxn ang="0">
                  <a:pos x="0" y="6"/>
                </a:cxn>
                <a:cxn ang="0">
                  <a:pos x="12" y="8"/>
                </a:cxn>
                <a:cxn ang="0">
                  <a:pos x="25" y="9"/>
                </a:cxn>
                <a:cxn ang="0">
                  <a:pos x="38" y="12"/>
                </a:cxn>
                <a:cxn ang="0">
                  <a:pos x="52" y="14"/>
                </a:cxn>
                <a:cxn ang="0">
                  <a:pos x="67" y="16"/>
                </a:cxn>
                <a:cxn ang="0">
                  <a:pos x="82" y="18"/>
                </a:cxn>
                <a:cxn ang="0">
                  <a:pos x="97" y="22"/>
                </a:cxn>
                <a:cxn ang="0">
                  <a:pos x="114" y="25"/>
                </a:cxn>
                <a:cxn ang="0">
                  <a:pos x="129" y="30"/>
                </a:cxn>
                <a:cxn ang="0">
                  <a:pos x="146" y="35"/>
                </a:cxn>
                <a:cxn ang="0">
                  <a:pos x="162" y="40"/>
                </a:cxn>
                <a:cxn ang="0">
                  <a:pos x="177" y="46"/>
                </a:cxn>
                <a:cxn ang="0">
                  <a:pos x="192" y="53"/>
                </a:cxn>
                <a:cxn ang="0">
                  <a:pos x="208" y="60"/>
                </a:cxn>
                <a:cxn ang="0">
                  <a:pos x="222" y="69"/>
                </a:cxn>
                <a:cxn ang="0">
                  <a:pos x="235" y="78"/>
                </a:cxn>
              </a:cxnLst>
              <a:rect l="0" t="0" r="r" b="b"/>
              <a:pathLst>
                <a:path w="282" h="253">
                  <a:moveTo>
                    <a:pt x="235" y="78"/>
                  </a:moveTo>
                  <a:lnTo>
                    <a:pt x="248" y="92"/>
                  </a:lnTo>
                  <a:lnTo>
                    <a:pt x="255" y="108"/>
                  </a:lnTo>
                  <a:lnTo>
                    <a:pt x="259" y="125"/>
                  </a:lnTo>
                  <a:lnTo>
                    <a:pt x="259" y="144"/>
                  </a:lnTo>
                  <a:lnTo>
                    <a:pt x="257" y="159"/>
                  </a:lnTo>
                  <a:lnTo>
                    <a:pt x="252" y="171"/>
                  </a:lnTo>
                  <a:lnTo>
                    <a:pt x="244" y="184"/>
                  </a:lnTo>
                  <a:lnTo>
                    <a:pt x="236" y="194"/>
                  </a:lnTo>
                  <a:lnTo>
                    <a:pt x="225" y="206"/>
                  </a:lnTo>
                  <a:lnTo>
                    <a:pt x="215" y="215"/>
                  </a:lnTo>
                  <a:lnTo>
                    <a:pt x="204" y="225"/>
                  </a:lnTo>
                  <a:lnTo>
                    <a:pt x="194" y="236"/>
                  </a:lnTo>
                  <a:lnTo>
                    <a:pt x="191" y="239"/>
                  </a:lnTo>
                  <a:lnTo>
                    <a:pt x="190" y="242"/>
                  </a:lnTo>
                  <a:lnTo>
                    <a:pt x="191" y="246"/>
                  </a:lnTo>
                  <a:lnTo>
                    <a:pt x="194" y="249"/>
                  </a:lnTo>
                  <a:lnTo>
                    <a:pt x="197" y="252"/>
                  </a:lnTo>
                  <a:lnTo>
                    <a:pt x="201" y="253"/>
                  </a:lnTo>
                  <a:lnTo>
                    <a:pt x="205" y="252"/>
                  </a:lnTo>
                  <a:lnTo>
                    <a:pt x="209" y="249"/>
                  </a:lnTo>
                  <a:lnTo>
                    <a:pt x="232" y="234"/>
                  </a:lnTo>
                  <a:lnTo>
                    <a:pt x="251" y="215"/>
                  </a:lnTo>
                  <a:lnTo>
                    <a:pt x="267" y="192"/>
                  </a:lnTo>
                  <a:lnTo>
                    <a:pt x="278" y="168"/>
                  </a:lnTo>
                  <a:lnTo>
                    <a:pt x="282" y="141"/>
                  </a:lnTo>
                  <a:lnTo>
                    <a:pt x="279" y="116"/>
                  </a:lnTo>
                  <a:lnTo>
                    <a:pt x="270" y="92"/>
                  </a:lnTo>
                  <a:lnTo>
                    <a:pt x="251" y="70"/>
                  </a:lnTo>
                  <a:lnTo>
                    <a:pt x="237" y="59"/>
                  </a:lnTo>
                  <a:lnTo>
                    <a:pt x="221" y="48"/>
                  </a:lnTo>
                  <a:lnTo>
                    <a:pt x="202" y="39"/>
                  </a:lnTo>
                  <a:lnTo>
                    <a:pt x="183" y="31"/>
                  </a:lnTo>
                  <a:lnTo>
                    <a:pt x="163" y="24"/>
                  </a:lnTo>
                  <a:lnTo>
                    <a:pt x="142" y="18"/>
                  </a:lnTo>
                  <a:lnTo>
                    <a:pt x="122" y="13"/>
                  </a:lnTo>
                  <a:lnTo>
                    <a:pt x="101" y="8"/>
                  </a:lnTo>
                  <a:lnTo>
                    <a:pt x="82" y="5"/>
                  </a:lnTo>
                  <a:lnTo>
                    <a:pt x="63" y="2"/>
                  </a:lnTo>
                  <a:lnTo>
                    <a:pt x="47" y="0"/>
                  </a:lnTo>
                  <a:lnTo>
                    <a:pt x="32" y="0"/>
                  </a:lnTo>
                  <a:lnTo>
                    <a:pt x="19" y="0"/>
                  </a:lnTo>
                  <a:lnTo>
                    <a:pt x="10" y="1"/>
                  </a:lnTo>
                  <a:lnTo>
                    <a:pt x="4" y="4"/>
                  </a:lnTo>
                  <a:lnTo>
                    <a:pt x="0" y="6"/>
                  </a:lnTo>
                  <a:lnTo>
                    <a:pt x="12" y="8"/>
                  </a:lnTo>
                  <a:lnTo>
                    <a:pt x="25" y="9"/>
                  </a:lnTo>
                  <a:lnTo>
                    <a:pt x="38" y="12"/>
                  </a:lnTo>
                  <a:lnTo>
                    <a:pt x="52" y="14"/>
                  </a:lnTo>
                  <a:lnTo>
                    <a:pt x="67" y="16"/>
                  </a:lnTo>
                  <a:lnTo>
                    <a:pt x="82" y="18"/>
                  </a:lnTo>
                  <a:lnTo>
                    <a:pt x="97" y="22"/>
                  </a:lnTo>
                  <a:lnTo>
                    <a:pt x="114" y="25"/>
                  </a:lnTo>
                  <a:lnTo>
                    <a:pt x="129" y="30"/>
                  </a:lnTo>
                  <a:lnTo>
                    <a:pt x="146" y="35"/>
                  </a:lnTo>
                  <a:lnTo>
                    <a:pt x="162" y="40"/>
                  </a:lnTo>
                  <a:lnTo>
                    <a:pt x="177" y="46"/>
                  </a:lnTo>
                  <a:lnTo>
                    <a:pt x="192" y="53"/>
                  </a:lnTo>
                  <a:lnTo>
                    <a:pt x="208" y="60"/>
                  </a:lnTo>
                  <a:lnTo>
                    <a:pt x="222" y="69"/>
                  </a:lnTo>
                  <a:lnTo>
                    <a:pt x="235" y="78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81" name="Freeform 888"/>
            <p:cNvSpPr>
              <a:spLocks/>
            </p:cNvSpPr>
            <p:nvPr/>
          </p:nvSpPr>
          <p:spPr bwMode="auto">
            <a:xfrm>
              <a:off x="4290" y="3159"/>
              <a:ext cx="19" cy="39"/>
            </a:xfrm>
            <a:custGeom>
              <a:avLst/>
              <a:gdLst/>
              <a:ahLst/>
              <a:cxnLst>
                <a:cxn ang="0">
                  <a:pos x="0" y="128"/>
                </a:cxn>
                <a:cxn ang="0">
                  <a:pos x="0" y="148"/>
                </a:cxn>
                <a:cxn ang="0">
                  <a:pos x="5" y="166"/>
                </a:cxn>
                <a:cxn ang="0">
                  <a:pos x="13" y="184"/>
                </a:cxn>
                <a:cxn ang="0">
                  <a:pos x="24" y="198"/>
                </a:cxn>
                <a:cxn ang="0">
                  <a:pos x="39" y="211"/>
                </a:cxn>
                <a:cxn ang="0">
                  <a:pos x="55" y="223"/>
                </a:cxn>
                <a:cxn ang="0">
                  <a:pos x="74" y="231"/>
                </a:cxn>
                <a:cxn ang="0">
                  <a:pos x="92" y="235"/>
                </a:cxn>
                <a:cxn ang="0">
                  <a:pos x="98" y="236"/>
                </a:cxn>
                <a:cxn ang="0">
                  <a:pos x="104" y="234"/>
                </a:cxn>
                <a:cxn ang="0">
                  <a:pos x="109" y="231"/>
                </a:cxn>
                <a:cxn ang="0">
                  <a:pos x="111" y="226"/>
                </a:cxn>
                <a:cxn ang="0">
                  <a:pos x="111" y="220"/>
                </a:cxn>
                <a:cxn ang="0">
                  <a:pos x="110" y="215"/>
                </a:cxn>
                <a:cxn ang="0">
                  <a:pos x="107" y="210"/>
                </a:cxn>
                <a:cxn ang="0">
                  <a:pos x="101" y="208"/>
                </a:cxn>
                <a:cxn ang="0">
                  <a:pos x="82" y="201"/>
                </a:cxn>
                <a:cxn ang="0">
                  <a:pos x="64" y="192"/>
                </a:cxn>
                <a:cxn ang="0">
                  <a:pos x="50" y="179"/>
                </a:cxn>
                <a:cxn ang="0">
                  <a:pos x="40" y="165"/>
                </a:cxn>
                <a:cxn ang="0">
                  <a:pos x="33" y="148"/>
                </a:cxn>
                <a:cxn ang="0">
                  <a:pos x="29" y="130"/>
                </a:cxn>
                <a:cxn ang="0">
                  <a:pos x="29" y="110"/>
                </a:cxn>
                <a:cxn ang="0">
                  <a:pos x="35" y="89"/>
                </a:cxn>
                <a:cxn ang="0">
                  <a:pos x="43" y="74"/>
                </a:cxn>
                <a:cxn ang="0">
                  <a:pos x="56" y="60"/>
                </a:cxn>
                <a:cxn ang="0">
                  <a:pos x="70" y="46"/>
                </a:cxn>
                <a:cxn ang="0">
                  <a:pos x="85" y="33"/>
                </a:cxn>
                <a:cxn ang="0">
                  <a:pos x="98" y="23"/>
                </a:cxn>
                <a:cxn ang="0">
                  <a:pos x="109" y="12"/>
                </a:cxn>
                <a:cxn ang="0">
                  <a:pos x="115" y="6"/>
                </a:cxn>
                <a:cxn ang="0">
                  <a:pos x="115" y="0"/>
                </a:cxn>
                <a:cxn ang="0">
                  <a:pos x="102" y="4"/>
                </a:cxn>
                <a:cxn ang="0">
                  <a:pos x="85" y="12"/>
                </a:cxn>
                <a:cxn ang="0">
                  <a:pos x="68" y="26"/>
                </a:cxn>
                <a:cxn ang="0">
                  <a:pos x="49" y="42"/>
                </a:cxn>
                <a:cxn ang="0">
                  <a:pos x="32" y="61"/>
                </a:cxn>
                <a:cxn ang="0">
                  <a:pos x="17" y="82"/>
                </a:cxn>
                <a:cxn ang="0">
                  <a:pos x="6" y="105"/>
                </a:cxn>
                <a:cxn ang="0">
                  <a:pos x="0" y="128"/>
                </a:cxn>
              </a:cxnLst>
              <a:rect l="0" t="0" r="r" b="b"/>
              <a:pathLst>
                <a:path w="115" h="236">
                  <a:moveTo>
                    <a:pt x="0" y="128"/>
                  </a:moveTo>
                  <a:lnTo>
                    <a:pt x="0" y="148"/>
                  </a:lnTo>
                  <a:lnTo>
                    <a:pt x="5" y="166"/>
                  </a:lnTo>
                  <a:lnTo>
                    <a:pt x="13" y="184"/>
                  </a:lnTo>
                  <a:lnTo>
                    <a:pt x="24" y="198"/>
                  </a:lnTo>
                  <a:lnTo>
                    <a:pt x="39" y="211"/>
                  </a:lnTo>
                  <a:lnTo>
                    <a:pt x="55" y="223"/>
                  </a:lnTo>
                  <a:lnTo>
                    <a:pt x="74" y="231"/>
                  </a:lnTo>
                  <a:lnTo>
                    <a:pt x="92" y="235"/>
                  </a:lnTo>
                  <a:lnTo>
                    <a:pt x="98" y="236"/>
                  </a:lnTo>
                  <a:lnTo>
                    <a:pt x="104" y="234"/>
                  </a:lnTo>
                  <a:lnTo>
                    <a:pt x="109" y="231"/>
                  </a:lnTo>
                  <a:lnTo>
                    <a:pt x="111" y="226"/>
                  </a:lnTo>
                  <a:lnTo>
                    <a:pt x="111" y="220"/>
                  </a:lnTo>
                  <a:lnTo>
                    <a:pt x="110" y="215"/>
                  </a:lnTo>
                  <a:lnTo>
                    <a:pt x="107" y="210"/>
                  </a:lnTo>
                  <a:lnTo>
                    <a:pt x="101" y="208"/>
                  </a:lnTo>
                  <a:lnTo>
                    <a:pt x="82" y="201"/>
                  </a:lnTo>
                  <a:lnTo>
                    <a:pt x="64" y="192"/>
                  </a:lnTo>
                  <a:lnTo>
                    <a:pt x="50" y="179"/>
                  </a:lnTo>
                  <a:lnTo>
                    <a:pt x="40" y="165"/>
                  </a:lnTo>
                  <a:lnTo>
                    <a:pt x="33" y="148"/>
                  </a:lnTo>
                  <a:lnTo>
                    <a:pt x="29" y="130"/>
                  </a:lnTo>
                  <a:lnTo>
                    <a:pt x="29" y="110"/>
                  </a:lnTo>
                  <a:lnTo>
                    <a:pt x="35" y="89"/>
                  </a:lnTo>
                  <a:lnTo>
                    <a:pt x="43" y="74"/>
                  </a:lnTo>
                  <a:lnTo>
                    <a:pt x="56" y="60"/>
                  </a:lnTo>
                  <a:lnTo>
                    <a:pt x="70" y="46"/>
                  </a:lnTo>
                  <a:lnTo>
                    <a:pt x="85" y="33"/>
                  </a:lnTo>
                  <a:lnTo>
                    <a:pt x="98" y="23"/>
                  </a:lnTo>
                  <a:lnTo>
                    <a:pt x="109" y="12"/>
                  </a:lnTo>
                  <a:lnTo>
                    <a:pt x="115" y="6"/>
                  </a:lnTo>
                  <a:lnTo>
                    <a:pt x="115" y="0"/>
                  </a:lnTo>
                  <a:lnTo>
                    <a:pt x="102" y="4"/>
                  </a:lnTo>
                  <a:lnTo>
                    <a:pt x="85" y="12"/>
                  </a:lnTo>
                  <a:lnTo>
                    <a:pt x="68" y="26"/>
                  </a:lnTo>
                  <a:lnTo>
                    <a:pt x="49" y="42"/>
                  </a:lnTo>
                  <a:lnTo>
                    <a:pt x="32" y="61"/>
                  </a:lnTo>
                  <a:lnTo>
                    <a:pt x="17" y="82"/>
                  </a:lnTo>
                  <a:lnTo>
                    <a:pt x="6" y="105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82" name="Freeform 889"/>
            <p:cNvSpPr>
              <a:spLocks/>
            </p:cNvSpPr>
            <p:nvPr/>
          </p:nvSpPr>
          <p:spPr bwMode="auto">
            <a:xfrm>
              <a:off x="4423" y="3133"/>
              <a:ext cx="41" cy="52"/>
            </a:xfrm>
            <a:custGeom>
              <a:avLst/>
              <a:gdLst/>
              <a:ahLst/>
              <a:cxnLst>
                <a:cxn ang="0">
                  <a:pos x="208" y="124"/>
                </a:cxn>
                <a:cxn ang="0">
                  <a:pos x="220" y="144"/>
                </a:cxn>
                <a:cxn ang="0">
                  <a:pos x="226" y="164"/>
                </a:cxn>
                <a:cxn ang="0">
                  <a:pos x="222" y="187"/>
                </a:cxn>
                <a:cxn ang="0">
                  <a:pos x="208" y="209"/>
                </a:cxn>
                <a:cxn ang="0">
                  <a:pos x="188" y="229"/>
                </a:cxn>
                <a:cxn ang="0">
                  <a:pos x="166" y="246"/>
                </a:cxn>
                <a:cxn ang="0">
                  <a:pos x="142" y="264"/>
                </a:cxn>
                <a:cxn ang="0">
                  <a:pos x="128" y="278"/>
                </a:cxn>
                <a:cxn ang="0">
                  <a:pos x="124" y="287"/>
                </a:cxn>
                <a:cxn ang="0">
                  <a:pos x="120" y="296"/>
                </a:cxn>
                <a:cxn ang="0">
                  <a:pos x="122" y="306"/>
                </a:cxn>
                <a:cxn ang="0">
                  <a:pos x="131" y="310"/>
                </a:cxn>
                <a:cxn ang="0">
                  <a:pos x="139" y="309"/>
                </a:cxn>
                <a:cxn ang="0">
                  <a:pos x="154" y="292"/>
                </a:cxn>
                <a:cxn ang="0">
                  <a:pos x="180" y="269"/>
                </a:cxn>
                <a:cxn ang="0">
                  <a:pos x="207" y="246"/>
                </a:cxn>
                <a:cxn ang="0">
                  <a:pos x="230" y="219"/>
                </a:cxn>
                <a:cxn ang="0">
                  <a:pos x="244" y="186"/>
                </a:cxn>
                <a:cxn ang="0">
                  <a:pos x="243" y="152"/>
                </a:cxn>
                <a:cxn ang="0">
                  <a:pos x="228" y="119"/>
                </a:cxn>
                <a:cxn ang="0">
                  <a:pos x="203" y="93"/>
                </a:cxn>
                <a:cxn ang="0">
                  <a:pos x="176" y="76"/>
                </a:cxn>
                <a:cxn ang="0">
                  <a:pos x="151" y="61"/>
                </a:cxn>
                <a:cxn ang="0">
                  <a:pos x="122" y="46"/>
                </a:cxn>
                <a:cxn ang="0">
                  <a:pos x="93" y="31"/>
                </a:cxn>
                <a:cxn ang="0">
                  <a:pos x="66" y="18"/>
                </a:cxn>
                <a:cxn ang="0">
                  <a:pos x="40" y="8"/>
                </a:cxn>
                <a:cxn ang="0">
                  <a:pos x="20" y="1"/>
                </a:cxn>
                <a:cxn ang="0">
                  <a:pos x="5" y="0"/>
                </a:cxn>
                <a:cxn ang="0">
                  <a:pos x="11" y="8"/>
                </a:cxn>
                <a:cxn ang="0">
                  <a:pos x="36" y="20"/>
                </a:cxn>
                <a:cxn ang="0">
                  <a:pos x="60" y="31"/>
                </a:cxn>
                <a:cxn ang="0">
                  <a:pos x="86" y="44"/>
                </a:cxn>
                <a:cxn ang="0">
                  <a:pos x="113" y="57"/>
                </a:cxn>
                <a:cxn ang="0">
                  <a:pos x="139" y="71"/>
                </a:cxn>
                <a:cxn ang="0">
                  <a:pos x="165" y="88"/>
                </a:cxn>
                <a:cxn ang="0">
                  <a:pos x="188" y="106"/>
                </a:cxn>
              </a:cxnLst>
              <a:rect l="0" t="0" r="r" b="b"/>
              <a:pathLst>
                <a:path w="245" h="310">
                  <a:moveTo>
                    <a:pt x="200" y="116"/>
                  </a:moveTo>
                  <a:lnTo>
                    <a:pt x="208" y="124"/>
                  </a:lnTo>
                  <a:lnTo>
                    <a:pt x="214" y="133"/>
                  </a:lnTo>
                  <a:lnTo>
                    <a:pt x="220" y="144"/>
                  </a:lnTo>
                  <a:lnTo>
                    <a:pt x="223" y="154"/>
                  </a:lnTo>
                  <a:lnTo>
                    <a:pt x="226" y="164"/>
                  </a:lnTo>
                  <a:lnTo>
                    <a:pt x="224" y="176"/>
                  </a:lnTo>
                  <a:lnTo>
                    <a:pt x="222" y="187"/>
                  </a:lnTo>
                  <a:lnTo>
                    <a:pt x="216" y="198"/>
                  </a:lnTo>
                  <a:lnTo>
                    <a:pt x="208" y="209"/>
                  </a:lnTo>
                  <a:lnTo>
                    <a:pt x="199" y="219"/>
                  </a:lnTo>
                  <a:lnTo>
                    <a:pt x="188" y="229"/>
                  </a:lnTo>
                  <a:lnTo>
                    <a:pt x="177" y="238"/>
                  </a:lnTo>
                  <a:lnTo>
                    <a:pt x="166" y="246"/>
                  </a:lnTo>
                  <a:lnTo>
                    <a:pt x="154" y="255"/>
                  </a:lnTo>
                  <a:lnTo>
                    <a:pt x="142" y="264"/>
                  </a:lnTo>
                  <a:lnTo>
                    <a:pt x="132" y="275"/>
                  </a:lnTo>
                  <a:lnTo>
                    <a:pt x="128" y="278"/>
                  </a:lnTo>
                  <a:lnTo>
                    <a:pt x="126" y="283"/>
                  </a:lnTo>
                  <a:lnTo>
                    <a:pt x="124" y="287"/>
                  </a:lnTo>
                  <a:lnTo>
                    <a:pt x="121" y="292"/>
                  </a:lnTo>
                  <a:lnTo>
                    <a:pt x="120" y="296"/>
                  </a:lnTo>
                  <a:lnTo>
                    <a:pt x="120" y="301"/>
                  </a:lnTo>
                  <a:lnTo>
                    <a:pt x="122" y="306"/>
                  </a:lnTo>
                  <a:lnTo>
                    <a:pt x="126" y="309"/>
                  </a:lnTo>
                  <a:lnTo>
                    <a:pt x="131" y="310"/>
                  </a:lnTo>
                  <a:lnTo>
                    <a:pt x="135" y="310"/>
                  </a:lnTo>
                  <a:lnTo>
                    <a:pt x="139" y="309"/>
                  </a:lnTo>
                  <a:lnTo>
                    <a:pt x="142" y="306"/>
                  </a:lnTo>
                  <a:lnTo>
                    <a:pt x="154" y="292"/>
                  </a:lnTo>
                  <a:lnTo>
                    <a:pt x="167" y="280"/>
                  </a:lnTo>
                  <a:lnTo>
                    <a:pt x="180" y="269"/>
                  </a:lnTo>
                  <a:lnTo>
                    <a:pt x="194" y="257"/>
                  </a:lnTo>
                  <a:lnTo>
                    <a:pt x="207" y="246"/>
                  </a:lnTo>
                  <a:lnTo>
                    <a:pt x="220" y="233"/>
                  </a:lnTo>
                  <a:lnTo>
                    <a:pt x="230" y="219"/>
                  </a:lnTo>
                  <a:lnTo>
                    <a:pt x="238" y="204"/>
                  </a:lnTo>
                  <a:lnTo>
                    <a:pt x="244" y="186"/>
                  </a:lnTo>
                  <a:lnTo>
                    <a:pt x="245" y="169"/>
                  </a:lnTo>
                  <a:lnTo>
                    <a:pt x="243" y="152"/>
                  </a:lnTo>
                  <a:lnTo>
                    <a:pt x="237" y="134"/>
                  </a:lnTo>
                  <a:lnTo>
                    <a:pt x="228" y="119"/>
                  </a:lnTo>
                  <a:lnTo>
                    <a:pt x="217" y="105"/>
                  </a:lnTo>
                  <a:lnTo>
                    <a:pt x="203" y="93"/>
                  </a:lnTo>
                  <a:lnTo>
                    <a:pt x="188" y="83"/>
                  </a:lnTo>
                  <a:lnTo>
                    <a:pt x="176" y="76"/>
                  </a:lnTo>
                  <a:lnTo>
                    <a:pt x="163" y="69"/>
                  </a:lnTo>
                  <a:lnTo>
                    <a:pt x="151" y="61"/>
                  </a:lnTo>
                  <a:lnTo>
                    <a:pt x="136" y="54"/>
                  </a:lnTo>
                  <a:lnTo>
                    <a:pt x="122" y="46"/>
                  </a:lnTo>
                  <a:lnTo>
                    <a:pt x="107" y="39"/>
                  </a:lnTo>
                  <a:lnTo>
                    <a:pt x="93" y="31"/>
                  </a:lnTo>
                  <a:lnTo>
                    <a:pt x="79" y="24"/>
                  </a:lnTo>
                  <a:lnTo>
                    <a:pt x="66" y="18"/>
                  </a:lnTo>
                  <a:lnTo>
                    <a:pt x="53" y="13"/>
                  </a:lnTo>
                  <a:lnTo>
                    <a:pt x="40" y="8"/>
                  </a:lnTo>
                  <a:lnTo>
                    <a:pt x="30" y="5"/>
                  </a:lnTo>
                  <a:lnTo>
                    <a:pt x="20" y="1"/>
                  </a:lnTo>
                  <a:lnTo>
                    <a:pt x="12" y="0"/>
                  </a:lnTo>
                  <a:lnTo>
                    <a:pt x="5" y="0"/>
                  </a:lnTo>
                  <a:lnTo>
                    <a:pt x="0" y="2"/>
                  </a:lnTo>
                  <a:lnTo>
                    <a:pt x="11" y="8"/>
                  </a:lnTo>
                  <a:lnTo>
                    <a:pt x="23" y="14"/>
                  </a:lnTo>
                  <a:lnTo>
                    <a:pt x="36" y="20"/>
                  </a:lnTo>
                  <a:lnTo>
                    <a:pt x="47" y="25"/>
                  </a:lnTo>
                  <a:lnTo>
                    <a:pt x="60" y="31"/>
                  </a:lnTo>
                  <a:lnTo>
                    <a:pt x="73" y="37"/>
                  </a:lnTo>
                  <a:lnTo>
                    <a:pt x="86" y="44"/>
                  </a:lnTo>
                  <a:lnTo>
                    <a:pt x="99" y="51"/>
                  </a:lnTo>
                  <a:lnTo>
                    <a:pt x="113" y="57"/>
                  </a:lnTo>
                  <a:lnTo>
                    <a:pt x="126" y="64"/>
                  </a:lnTo>
                  <a:lnTo>
                    <a:pt x="139" y="71"/>
                  </a:lnTo>
                  <a:lnTo>
                    <a:pt x="152" y="79"/>
                  </a:lnTo>
                  <a:lnTo>
                    <a:pt x="165" y="88"/>
                  </a:lnTo>
                  <a:lnTo>
                    <a:pt x="176" y="96"/>
                  </a:lnTo>
                  <a:lnTo>
                    <a:pt x="188" y="106"/>
                  </a:lnTo>
                  <a:lnTo>
                    <a:pt x="200" y="1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83" name="Freeform 890"/>
            <p:cNvSpPr>
              <a:spLocks/>
            </p:cNvSpPr>
            <p:nvPr/>
          </p:nvSpPr>
          <p:spPr bwMode="auto">
            <a:xfrm>
              <a:off x="4338" y="3209"/>
              <a:ext cx="125" cy="175"/>
            </a:xfrm>
            <a:custGeom>
              <a:avLst/>
              <a:gdLst/>
              <a:ahLst/>
              <a:cxnLst>
                <a:cxn ang="0">
                  <a:pos x="0" y="175"/>
                </a:cxn>
                <a:cxn ang="0">
                  <a:pos x="0" y="144"/>
                </a:cxn>
                <a:cxn ang="0">
                  <a:pos x="11" y="144"/>
                </a:cxn>
                <a:cxn ang="0">
                  <a:pos x="11" y="118"/>
                </a:cxn>
                <a:cxn ang="0">
                  <a:pos x="23" y="114"/>
                </a:cxn>
                <a:cxn ang="0">
                  <a:pos x="20" y="88"/>
                </a:cxn>
                <a:cxn ang="0">
                  <a:pos x="30" y="84"/>
                </a:cxn>
                <a:cxn ang="0">
                  <a:pos x="30" y="58"/>
                </a:cxn>
                <a:cxn ang="0">
                  <a:pos x="39" y="54"/>
                </a:cxn>
                <a:cxn ang="0">
                  <a:pos x="39" y="28"/>
                </a:cxn>
                <a:cxn ang="0">
                  <a:pos x="48" y="28"/>
                </a:cxn>
                <a:cxn ang="0">
                  <a:pos x="56" y="0"/>
                </a:cxn>
                <a:cxn ang="0">
                  <a:pos x="80" y="0"/>
                </a:cxn>
                <a:cxn ang="0">
                  <a:pos x="81" y="25"/>
                </a:cxn>
                <a:cxn ang="0">
                  <a:pos x="92" y="24"/>
                </a:cxn>
                <a:cxn ang="0">
                  <a:pos x="93" y="49"/>
                </a:cxn>
                <a:cxn ang="0">
                  <a:pos x="102" y="54"/>
                </a:cxn>
                <a:cxn ang="0">
                  <a:pos x="99" y="81"/>
                </a:cxn>
                <a:cxn ang="0">
                  <a:pos x="114" y="82"/>
                </a:cxn>
                <a:cxn ang="0">
                  <a:pos x="107" y="81"/>
                </a:cxn>
                <a:cxn ang="0">
                  <a:pos x="108" y="114"/>
                </a:cxn>
                <a:cxn ang="0">
                  <a:pos x="117" y="117"/>
                </a:cxn>
                <a:cxn ang="0">
                  <a:pos x="122" y="142"/>
                </a:cxn>
                <a:cxn ang="0">
                  <a:pos x="125" y="175"/>
                </a:cxn>
                <a:cxn ang="0">
                  <a:pos x="0" y="175"/>
                </a:cxn>
              </a:cxnLst>
              <a:rect l="0" t="0" r="r" b="b"/>
              <a:pathLst>
                <a:path w="125" h="175">
                  <a:moveTo>
                    <a:pt x="0" y="175"/>
                  </a:moveTo>
                  <a:lnTo>
                    <a:pt x="0" y="144"/>
                  </a:lnTo>
                  <a:lnTo>
                    <a:pt x="11" y="144"/>
                  </a:lnTo>
                  <a:lnTo>
                    <a:pt x="11" y="118"/>
                  </a:lnTo>
                  <a:lnTo>
                    <a:pt x="23" y="114"/>
                  </a:lnTo>
                  <a:lnTo>
                    <a:pt x="20" y="88"/>
                  </a:lnTo>
                  <a:lnTo>
                    <a:pt x="30" y="84"/>
                  </a:lnTo>
                  <a:lnTo>
                    <a:pt x="30" y="58"/>
                  </a:lnTo>
                  <a:lnTo>
                    <a:pt x="39" y="54"/>
                  </a:lnTo>
                  <a:lnTo>
                    <a:pt x="39" y="28"/>
                  </a:lnTo>
                  <a:lnTo>
                    <a:pt x="48" y="28"/>
                  </a:lnTo>
                  <a:lnTo>
                    <a:pt x="56" y="0"/>
                  </a:lnTo>
                  <a:lnTo>
                    <a:pt x="80" y="0"/>
                  </a:lnTo>
                  <a:lnTo>
                    <a:pt x="81" y="25"/>
                  </a:lnTo>
                  <a:lnTo>
                    <a:pt x="92" y="24"/>
                  </a:lnTo>
                  <a:lnTo>
                    <a:pt x="93" y="49"/>
                  </a:lnTo>
                  <a:lnTo>
                    <a:pt x="102" y="54"/>
                  </a:lnTo>
                  <a:lnTo>
                    <a:pt x="99" y="81"/>
                  </a:lnTo>
                  <a:lnTo>
                    <a:pt x="114" y="82"/>
                  </a:lnTo>
                  <a:lnTo>
                    <a:pt x="107" y="81"/>
                  </a:lnTo>
                  <a:lnTo>
                    <a:pt x="108" y="114"/>
                  </a:lnTo>
                  <a:lnTo>
                    <a:pt x="117" y="117"/>
                  </a:lnTo>
                  <a:lnTo>
                    <a:pt x="122" y="142"/>
                  </a:lnTo>
                  <a:lnTo>
                    <a:pt x="125" y="175"/>
                  </a:lnTo>
                  <a:lnTo>
                    <a:pt x="0" y="175"/>
                  </a:lnTo>
                  <a:close/>
                </a:path>
              </a:pathLst>
            </a:custGeom>
            <a:solidFill>
              <a:srgbClr val="DDDDDD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</p:grpSp>
      <p:grpSp>
        <p:nvGrpSpPr>
          <p:cNvPr id="684" name="Group 891"/>
          <p:cNvGrpSpPr>
            <a:grpSpLocks/>
          </p:cNvGrpSpPr>
          <p:nvPr/>
        </p:nvGrpSpPr>
        <p:grpSpPr bwMode="auto">
          <a:xfrm>
            <a:off x="3306751" y="4076692"/>
            <a:ext cx="290513" cy="404813"/>
            <a:chOff x="4290" y="3130"/>
            <a:chExt cx="183" cy="255"/>
          </a:xfrm>
        </p:grpSpPr>
        <p:pic>
          <p:nvPicPr>
            <p:cNvPr id="685" name="Picture 892" descr="31u_bnrz[1]"/>
            <p:cNvPicPr>
              <a:picLocks noChangeAspect="1" noChangeArrowheads="1"/>
            </p:cNvPicPr>
            <p:nvPr/>
          </p:nvPicPr>
          <p:blipFill>
            <a:blip r:embed="rId18"/>
            <a:srcRect/>
            <a:stretch>
              <a:fillRect/>
            </a:stretch>
          </p:blipFill>
          <p:spPr bwMode="auto">
            <a:xfrm>
              <a:off x="4343" y="3211"/>
              <a:ext cx="121" cy="174"/>
            </a:xfrm>
            <a:prstGeom prst="rect">
              <a:avLst/>
            </a:prstGeom>
            <a:solidFill>
              <a:srgbClr val="DDDDDD"/>
            </a:solidFill>
          </p:spPr>
        </p:pic>
        <p:sp>
          <p:nvSpPr>
            <p:cNvPr id="686" name="Freeform 893"/>
            <p:cNvSpPr>
              <a:spLocks/>
            </p:cNvSpPr>
            <p:nvPr/>
          </p:nvSpPr>
          <p:spPr bwMode="auto">
            <a:xfrm>
              <a:off x="4339" y="3143"/>
              <a:ext cx="33" cy="39"/>
            </a:xfrm>
            <a:custGeom>
              <a:avLst/>
              <a:gdLst/>
              <a:ahLst/>
              <a:cxnLst>
                <a:cxn ang="0">
                  <a:pos x="70" y="29"/>
                </a:cxn>
                <a:cxn ang="0">
                  <a:pos x="55" y="39"/>
                </a:cxn>
                <a:cxn ang="0">
                  <a:pos x="42" y="50"/>
                </a:cxn>
                <a:cxn ang="0">
                  <a:pos x="30" y="63"/>
                </a:cxn>
                <a:cxn ang="0">
                  <a:pos x="20" y="77"/>
                </a:cxn>
                <a:cxn ang="0">
                  <a:pos x="12" y="91"/>
                </a:cxn>
                <a:cxn ang="0">
                  <a:pos x="6" y="108"/>
                </a:cxn>
                <a:cxn ang="0">
                  <a:pos x="2" y="125"/>
                </a:cxn>
                <a:cxn ang="0">
                  <a:pos x="0" y="142"/>
                </a:cxn>
                <a:cxn ang="0">
                  <a:pos x="2" y="166"/>
                </a:cxn>
                <a:cxn ang="0">
                  <a:pos x="12" y="186"/>
                </a:cxn>
                <a:cxn ang="0">
                  <a:pos x="26" y="203"/>
                </a:cxn>
                <a:cxn ang="0">
                  <a:pos x="45" y="216"/>
                </a:cxn>
                <a:cxn ang="0">
                  <a:pos x="66" y="226"/>
                </a:cxn>
                <a:cxn ang="0">
                  <a:pos x="88" y="230"/>
                </a:cxn>
                <a:cxn ang="0">
                  <a:pos x="111" y="232"/>
                </a:cxn>
                <a:cxn ang="0">
                  <a:pos x="134" y="228"/>
                </a:cxn>
                <a:cxn ang="0">
                  <a:pos x="138" y="228"/>
                </a:cxn>
                <a:cxn ang="0">
                  <a:pos x="143" y="226"/>
                </a:cxn>
                <a:cxn ang="0">
                  <a:pos x="147" y="222"/>
                </a:cxn>
                <a:cxn ang="0">
                  <a:pos x="148" y="218"/>
                </a:cxn>
                <a:cxn ang="0">
                  <a:pos x="145" y="212"/>
                </a:cxn>
                <a:cxn ang="0">
                  <a:pos x="141" y="207"/>
                </a:cxn>
                <a:cxn ang="0">
                  <a:pos x="135" y="203"/>
                </a:cxn>
                <a:cxn ang="0">
                  <a:pos x="129" y="201"/>
                </a:cxn>
                <a:cxn ang="0">
                  <a:pos x="117" y="197"/>
                </a:cxn>
                <a:cxn ang="0">
                  <a:pos x="105" y="195"/>
                </a:cxn>
                <a:cxn ang="0">
                  <a:pos x="94" y="193"/>
                </a:cxn>
                <a:cxn ang="0">
                  <a:pos x="83" y="190"/>
                </a:cxn>
                <a:cxn ang="0">
                  <a:pos x="73" y="187"/>
                </a:cxn>
                <a:cxn ang="0">
                  <a:pos x="62" y="182"/>
                </a:cxn>
                <a:cxn ang="0">
                  <a:pos x="53" y="176"/>
                </a:cxn>
                <a:cxn ang="0">
                  <a:pos x="43" y="167"/>
                </a:cxn>
                <a:cxn ang="0">
                  <a:pos x="40" y="128"/>
                </a:cxn>
                <a:cxn ang="0">
                  <a:pos x="49" y="96"/>
                </a:cxn>
                <a:cxn ang="0">
                  <a:pos x="68" y="71"/>
                </a:cxn>
                <a:cxn ang="0">
                  <a:pos x="94" y="50"/>
                </a:cxn>
                <a:cxn ang="0">
                  <a:pos x="122" y="34"/>
                </a:cxn>
                <a:cxn ang="0">
                  <a:pos x="151" y="21"/>
                </a:cxn>
                <a:cxn ang="0">
                  <a:pos x="178" y="12"/>
                </a:cxn>
                <a:cxn ang="0">
                  <a:pos x="199" y="4"/>
                </a:cxn>
                <a:cxn ang="0">
                  <a:pos x="186" y="1"/>
                </a:cxn>
                <a:cxn ang="0">
                  <a:pos x="172" y="0"/>
                </a:cxn>
                <a:cxn ang="0">
                  <a:pos x="156" y="2"/>
                </a:cxn>
                <a:cxn ang="0">
                  <a:pos x="138" y="4"/>
                </a:cxn>
                <a:cxn ang="0">
                  <a:pos x="121" y="10"/>
                </a:cxn>
                <a:cxn ang="0">
                  <a:pos x="103" y="16"/>
                </a:cxn>
                <a:cxn ang="0">
                  <a:pos x="86" y="23"/>
                </a:cxn>
                <a:cxn ang="0">
                  <a:pos x="70" y="29"/>
                </a:cxn>
              </a:cxnLst>
              <a:rect l="0" t="0" r="r" b="b"/>
              <a:pathLst>
                <a:path w="199" h="232">
                  <a:moveTo>
                    <a:pt x="70" y="29"/>
                  </a:moveTo>
                  <a:lnTo>
                    <a:pt x="55" y="39"/>
                  </a:lnTo>
                  <a:lnTo>
                    <a:pt x="42" y="50"/>
                  </a:lnTo>
                  <a:lnTo>
                    <a:pt x="30" y="63"/>
                  </a:lnTo>
                  <a:lnTo>
                    <a:pt x="20" y="77"/>
                  </a:lnTo>
                  <a:lnTo>
                    <a:pt x="12" y="91"/>
                  </a:lnTo>
                  <a:lnTo>
                    <a:pt x="6" y="108"/>
                  </a:lnTo>
                  <a:lnTo>
                    <a:pt x="2" y="125"/>
                  </a:lnTo>
                  <a:lnTo>
                    <a:pt x="0" y="142"/>
                  </a:lnTo>
                  <a:lnTo>
                    <a:pt x="2" y="166"/>
                  </a:lnTo>
                  <a:lnTo>
                    <a:pt x="12" y="186"/>
                  </a:lnTo>
                  <a:lnTo>
                    <a:pt x="26" y="203"/>
                  </a:lnTo>
                  <a:lnTo>
                    <a:pt x="45" y="216"/>
                  </a:lnTo>
                  <a:lnTo>
                    <a:pt x="66" y="226"/>
                  </a:lnTo>
                  <a:lnTo>
                    <a:pt x="88" y="230"/>
                  </a:lnTo>
                  <a:lnTo>
                    <a:pt x="111" y="232"/>
                  </a:lnTo>
                  <a:lnTo>
                    <a:pt x="134" y="228"/>
                  </a:lnTo>
                  <a:lnTo>
                    <a:pt x="138" y="228"/>
                  </a:lnTo>
                  <a:lnTo>
                    <a:pt x="143" y="226"/>
                  </a:lnTo>
                  <a:lnTo>
                    <a:pt x="147" y="222"/>
                  </a:lnTo>
                  <a:lnTo>
                    <a:pt x="148" y="218"/>
                  </a:lnTo>
                  <a:lnTo>
                    <a:pt x="145" y="212"/>
                  </a:lnTo>
                  <a:lnTo>
                    <a:pt x="141" y="207"/>
                  </a:lnTo>
                  <a:lnTo>
                    <a:pt x="135" y="203"/>
                  </a:lnTo>
                  <a:lnTo>
                    <a:pt x="129" y="201"/>
                  </a:lnTo>
                  <a:lnTo>
                    <a:pt x="117" y="197"/>
                  </a:lnTo>
                  <a:lnTo>
                    <a:pt x="105" y="195"/>
                  </a:lnTo>
                  <a:lnTo>
                    <a:pt x="94" y="193"/>
                  </a:lnTo>
                  <a:lnTo>
                    <a:pt x="83" y="190"/>
                  </a:lnTo>
                  <a:lnTo>
                    <a:pt x="73" y="187"/>
                  </a:lnTo>
                  <a:lnTo>
                    <a:pt x="62" y="182"/>
                  </a:lnTo>
                  <a:lnTo>
                    <a:pt x="53" y="176"/>
                  </a:lnTo>
                  <a:lnTo>
                    <a:pt x="43" y="167"/>
                  </a:lnTo>
                  <a:lnTo>
                    <a:pt x="40" y="128"/>
                  </a:lnTo>
                  <a:lnTo>
                    <a:pt x="49" y="96"/>
                  </a:lnTo>
                  <a:lnTo>
                    <a:pt x="68" y="71"/>
                  </a:lnTo>
                  <a:lnTo>
                    <a:pt x="94" y="50"/>
                  </a:lnTo>
                  <a:lnTo>
                    <a:pt x="122" y="34"/>
                  </a:lnTo>
                  <a:lnTo>
                    <a:pt x="151" y="21"/>
                  </a:lnTo>
                  <a:lnTo>
                    <a:pt x="178" y="12"/>
                  </a:lnTo>
                  <a:lnTo>
                    <a:pt x="199" y="4"/>
                  </a:lnTo>
                  <a:lnTo>
                    <a:pt x="186" y="1"/>
                  </a:lnTo>
                  <a:lnTo>
                    <a:pt x="172" y="0"/>
                  </a:lnTo>
                  <a:lnTo>
                    <a:pt x="156" y="2"/>
                  </a:lnTo>
                  <a:lnTo>
                    <a:pt x="138" y="4"/>
                  </a:lnTo>
                  <a:lnTo>
                    <a:pt x="121" y="10"/>
                  </a:lnTo>
                  <a:lnTo>
                    <a:pt x="103" y="16"/>
                  </a:lnTo>
                  <a:lnTo>
                    <a:pt x="86" y="23"/>
                  </a:lnTo>
                  <a:lnTo>
                    <a:pt x="70" y="29"/>
                  </a:lnTo>
                  <a:close/>
                </a:path>
              </a:pathLst>
            </a:custGeom>
            <a:solidFill>
              <a:srgbClr val="C9E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87" name="Freeform 894"/>
            <p:cNvSpPr>
              <a:spLocks/>
            </p:cNvSpPr>
            <p:nvPr/>
          </p:nvSpPr>
          <p:spPr bwMode="auto">
            <a:xfrm>
              <a:off x="4395" y="3142"/>
              <a:ext cx="22" cy="30"/>
            </a:xfrm>
            <a:custGeom>
              <a:avLst/>
              <a:gdLst/>
              <a:ahLst/>
              <a:cxnLst>
                <a:cxn ang="0">
                  <a:pos x="108" y="59"/>
                </a:cxn>
                <a:cxn ang="0">
                  <a:pos x="113" y="77"/>
                </a:cxn>
                <a:cxn ang="0">
                  <a:pos x="111" y="94"/>
                </a:cxn>
                <a:cxn ang="0">
                  <a:pos x="103" y="108"/>
                </a:cxn>
                <a:cxn ang="0">
                  <a:pos x="91" y="121"/>
                </a:cxn>
                <a:cxn ang="0">
                  <a:pos x="77" y="132"/>
                </a:cxn>
                <a:cxn ang="0">
                  <a:pos x="61" y="144"/>
                </a:cxn>
                <a:cxn ang="0">
                  <a:pos x="45" y="154"/>
                </a:cxn>
                <a:cxn ang="0">
                  <a:pos x="30" y="164"/>
                </a:cxn>
                <a:cxn ang="0">
                  <a:pos x="28" y="168"/>
                </a:cxn>
                <a:cxn ang="0">
                  <a:pos x="27" y="170"/>
                </a:cxn>
                <a:cxn ang="0">
                  <a:pos x="27" y="174"/>
                </a:cxn>
                <a:cxn ang="0">
                  <a:pos x="28" y="177"/>
                </a:cxn>
                <a:cxn ang="0">
                  <a:pos x="32" y="179"/>
                </a:cxn>
                <a:cxn ang="0">
                  <a:pos x="35" y="180"/>
                </a:cxn>
                <a:cxn ang="0">
                  <a:pos x="37" y="180"/>
                </a:cxn>
                <a:cxn ang="0">
                  <a:pos x="41" y="179"/>
                </a:cxn>
                <a:cxn ang="0">
                  <a:pos x="60" y="169"/>
                </a:cxn>
                <a:cxn ang="0">
                  <a:pos x="77" y="158"/>
                </a:cxn>
                <a:cxn ang="0">
                  <a:pos x="94" y="145"/>
                </a:cxn>
                <a:cxn ang="0">
                  <a:pos x="109" y="130"/>
                </a:cxn>
                <a:cxn ang="0">
                  <a:pos x="120" y="114"/>
                </a:cxn>
                <a:cxn ang="0">
                  <a:pos x="127" y="95"/>
                </a:cxn>
                <a:cxn ang="0">
                  <a:pos x="128" y="76"/>
                </a:cxn>
                <a:cxn ang="0">
                  <a:pos x="123" y="55"/>
                </a:cxn>
                <a:cxn ang="0">
                  <a:pos x="113" y="39"/>
                </a:cxn>
                <a:cxn ang="0">
                  <a:pos x="97" y="25"/>
                </a:cxn>
                <a:cxn ang="0">
                  <a:pos x="79" y="15"/>
                </a:cxn>
                <a:cxn ang="0">
                  <a:pos x="57" y="7"/>
                </a:cxn>
                <a:cxn ang="0">
                  <a:pos x="36" y="2"/>
                </a:cxn>
                <a:cxn ang="0">
                  <a:pos x="19" y="0"/>
                </a:cxn>
                <a:cxn ang="0">
                  <a:pos x="6" y="0"/>
                </a:cxn>
                <a:cxn ang="0">
                  <a:pos x="0" y="4"/>
                </a:cxn>
                <a:cxn ang="0">
                  <a:pos x="14" y="9"/>
                </a:cxn>
                <a:cxn ang="0">
                  <a:pos x="29" y="14"/>
                </a:cxn>
                <a:cxn ang="0">
                  <a:pos x="46" y="19"/>
                </a:cxn>
                <a:cxn ang="0">
                  <a:pos x="61" y="23"/>
                </a:cxn>
                <a:cxn ang="0">
                  <a:pos x="76" y="29"/>
                </a:cxn>
                <a:cxn ang="0">
                  <a:pos x="89" y="37"/>
                </a:cxn>
                <a:cxn ang="0">
                  <a:pos x="100" y="46"/>
                </a:cxn>
                <a:cxn ang="0">
                  <a:pos x="108" y="59"/>
                </a:cxn>
              </a:cxnLst>
              <a:rect l="0" t="0" r="r" b="b"/>
              <a:pathLst>
                <a:path w="128" h="180">
                  <a:moveTo>
                    <a:pt x="108" y="59"/>
                  </a:moveTo>
                  <a:lnTo>
                    <a:pt x="113" y="77"/>
                  </a:lnTo>
                  <a:lnTo>
                    <a:pt x="111" y="94"/>
                  </a:lnTo>
                  <a:lnTo>
                    <a:pt x="103" y="108"/>
                  </a:lnTo>
                  <a:lnTo>
                    <a:pt x="91" y="121"/>
                  </a:lnTo>
                  <a:lnTo>
                    <a:pt x="77" y="132"/>
                  </a:lnTo>
                  <a:lnTo>
                    <a:pt x="61" y="144"/>
                  </a:lnTo>
                  <a:lnTo>
                    <a:pt x="45" y="154"/>
                  </a:lnTo>
                  <a:lnTo>
                    <a:pt x="30" y="164"/>
                  </a:lnTo>
                  <a:lnTo>
                    <a:pt x="28" y="168"/>
                  </a:lnTo>
                  <a:lnTo>
                    <a:pt x="27" y="170"/>
                  </a:lnTo>
                  <a:lnTo>
                    <a:pt x="27" y="174"/>
                  </a:lnTo>
                  <a:lnTo>
                    <a:pt x="28" y="177"/>
                  </a:lnTo>
                  <a:lnTo>
                    <a:pt x="32" y="179"/>
                  </a:lnTo>
                  <a:lnTo>
                    <a:pt x="35" y="180"/>
                  </a:lnTo>
                  <a:lnTo>
                    <a:pt x="37" y="180"/>
                  </a:lnTo>
                  <a:lnTo>
                    <a:pt x="41" y="179"/>
                  </a:lnTo>
                  <a:lnTo>
                    <a:pt x="60" y="169"/>
                  </a:lnTo>
                  <a:lnTo>
                    <a:pt x="77" y="158"/>
                  </a:lnTo>
                  <a:lnTo>
                    <a:pt x="94" y="145"/>
                  </a:lnTo>
                  <a:lnTo>
                    <a:pt x="109" y="130"/>
                  </a:lnTo>
                  <a:lnTo>
                    <a:pt x="120" y="114"/>
                  </a:lnTo>
                  <a:lnTo>
                    <a:pt x="127" y="95"/>
                  </a:lnTo>
                  <a:lnTo>
                    <a:pt x="128" y="76"/>
                  </a:lnTo>
                  <a:lnTo>
                    <a:pt x="123" y="55"/>
                  </a:lnTo>
                  <a:lnTo>
                    <a:pt x="113" y="39"/>
                  </a:lnTo>
                  <a:lnTo>
                    <a:pt x="97" y="25"/>
                  </a:lnTo>
                  <a:lnTo>
                    <a:pt x="79" y="15"/>
                  </a:lnTo>
                  <a:lnTo>
                    <a:pt x="57" y="7"/>
                  </a:lnTo>
                  <a:lnTo>
                    <a:pt x="36" y="2"/>
                  </a:lnTo>
                  <a:lnTo>
                    <a:pt x="19" y="0"/>
                  </a:lnTo>
                  <a:lnTo>
                    <a:pt x="6" y="0"/>
                  </a:lnTo>
                  <a:lnTo>
                    <a:pt x="0" y="4"/>
                  </a:lnTo>
                  <a:lnTo>
                    <a:pt x="14" y="9"/>
                  </a:lnTo>
                  <a:lnTo>
                    <a:pt x="29" y="14"/>
                  </a:lnTo>
                  <a:lnTo>
                    <a:pt x="46" y="19"/>
                  </a:lnTo>
                  <a:lnTo>
                    <a:pt x="61" y="23"/>
                  </a:lnTo>
                  <a:lnTo>
                    <a:pt x="76" y="29"/>
                  </a:lnTo>
                  <a:lnTo>
                    <a:pt x="89" y="37"/>
                  </a:lnTo>
                  <a:lnTo>
                    <a:pt x="100" y="46"/>
                  </a:lnTo>
                  <a:lnTo>
                    <a:pt x="108" y="59"/>
                  </a:lnTo>
                  <a:close/>
                </a:path>
              </a:pathLst>
            </a:custGeom>
            <a:solidFill>
              <a:srgbClr val="C9E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88" name="Freeform 895"/>
            <p:cNvSpPr>
              <a:spLocks/>
            </p:cNvSpPr>
            <p:nvPr/>
          </p:nvSpPr>
          <p:spPr bwMode="auto">
            <a:xfrm>
              <a:off x="4318" y="3135"/>
              <a:ext cx="54" cy="63"/>
            </a:xfrm>
            <a:custGeom>
              <a:avLst/>
              <a:gdLst/>
              <a:ahLst/>
              <a:cxnLst>
                <a:cxn ang="0">
                  <a:pos x="100" y="70"/>
                </a:cxn>
                <a:cxn ang="0">
                  <a:pos x="53" y="115"/>
                </a:cxn>
                <a:cxn ang="0">
                  <a:pos x="17" y="166"/>
                </a:cxn>
                <a:cxn ang="0">
                  <a:pos x="0" y="226"/>
                </a:cxn>
                <a:cxn ang="0">
                  <a:pos x="3" y="266"/>
                </a:cxn>
                <a:cxn ang="0">
                  <a:pos x="9" y="282"/>
                </a:cxn>
                <a:cxn ang="0">
                  <a:pos x="19" y="297"/>
                </a:cxn>
                <a:cxn ang="0">
                  <a:pos x="32" y="310"/>
                </a:cxn>
                <a:cxn ang="0">
                  <a:pos x="56" y="324"/>
                </a:cxn>
                <a:cxn ang="0">
                  <a:pos x="86" y="338"/>
                </a:cxn>
                <a:cxn ang="0">
                  <a:pos x="119" y="350"/>
                </a:cxn>
                <a:cxn ang="0">
                  <a:pos x="152" y="359"/>
                </a:cxn>
                <a:cxn ang="0">
                  <a:pos x="186" y="366"/>
                </a:cxn>
                <a:cxn ang="0">
                  <a:pos x="220" y="371"/>
                </a:cxn>
                <a:cxn ang="0">
                  <a:pos x="254" y="374"/>
                </a:cxn>
                <a:cxn ang="0">
                  <a:pos x="289" y="376"/>
                </a:cxn>
                <a:cxn ang="0">
                  <a:pos x="311" y="378"/>
                </a:cxn>
                <a:cxn ang="0">
                  <a:pos x="320" y="371"/>
                </a:cxn>
                <a:cxn ang="0">
                  <a:pos x="322" y="360"/>
                </a:cxn>
                <a:cxn ang="0">
                  <a:pos x="315" y="352"/>
                </a:cxn>
                <a:cxn ang="0">
                  <a:pos x="294" y="347"/>
                </a:cxn>
                <a:cxn ang="0">
                  <a:pos x="263" y="341"/>
                </a:cxn>
                <a:cxn ang="0">
                  <a:pos x="232" y="336"/>
                </a:cxn>
                <a:cxn ang="0">
                  <a:pos x="200" y="332"/>
                </a:cxn>
                <a:cxn ang="0">
                  <a:pos x="170" y="326"/>
                </a:cxn>
                <a:cxn ang="0">
                  <a:pos x="139" y="318"/>
                </a:cxn>
                <a:cxn ang="0">
                  <a:pos x="110" y="309"/>
                </a:cxn>
                <a:cxn ang="0">
                  <a:pos x="80" y="297"/>
                </a:cxn>
                <a:cxn ang="0">
                  <a:pos x="55" y="281"/>
                </a:cxn>
                <a:cxn ang="0">
                  <a:pos x="38" y="259"/>
                </a:cxn>
                <a:cxn ang="0">
                  <a:pos x="34" y="232"/>
                </a:cxn>
                <a:cxn ang="0">
                  <a:pos x="38" y="200"/>
                </a:cxn>
                <a:cxn ang="0">
                  <a:pos x="51" y="170"/>
                </a:cxn>
                <a:cxn ang="0">
                  <a:pos x="71" y="137"/>
                </a:cxn>
                <a:cxn ang="0">
                  <a:pos x="94" y="110"/>
                </a:cxn>
                <a:cxn ang="0">
                  <a:pos x="123" y="82"/>
                </a:cxn>
                <a:cxn ang="0">
                  <a:pos x="153" y="57"/>
                </a:cxn>
                <a:cxn ang="0">
                  <a:pos x="195" y="38"/>
                </a:cxn>
                <a:cxn ang="0">
                  <a:pos x="238" y="20"/>
                </a:cxn>
                <a:cxn ang="0">
                  <a:pos x="264" y="7"/>
                </a:cxn>
                <a:cxn ang="0">
                  <a:pos x="256" y="0"/>
                </a:cxn>
                <a:cxn ang="0">
                  <a:pos x="221" y="4"/>
                </a:cxn>
                <a:cxn ang="0">
                  <a:pos x="180" y="18"/>
                </a:cxn>
                <a:cxn ang="0">
                  <a:pos x="141" y="38"/>
                </a:cxn>
              </a:cxnLst>
              <a:rect l="0" t="0" r="r" b="b"/>
              <a:pathLst>
                <a:path w="322" h="378">
                  <a:moveTo>
                    <a:pt x="125" y="49"/>
                  </a:moveTo>
                  <a:lnTo>
                    <a:pt x="100" y="70"/>
                  </a:lnTo>
                  <a:lnTo>
                    <a:pt x="76" y="90"/>
                  </a:lnTo>
                  <a:lnTo>
                    <a:pt x="53" y="115"/>
                  </a:lnTo>
                  <a:lnTo>
                    <a:pt x="34" y="140"/>
                  </a:lnTo>
                  <a:lnTo>
                    <a:pt x="17" y="166"/>
                  </a:lnTo>
                  <a:lnTo>
                    <a:pt x="5" y="195"/>
                  </a:lnTo>
                  <a:lnTo>
                    <a:pt x="0" y="226"/>
                  </a:lnTo>
                  <a:lnTo>
                    <a:pt x="1" y="258"/>
                  </a:lnTo>
                  <a:lnTo>
                    <a:pt x="3" y="266"/>
                  </a:lnTo>
                  <a:lnTo>
                    <a:pt x="5" y="275"/>
                  </a:lnTo>
                  <a:lnTo>
                    <a:pt x="9" y="282"/>
                  </a:lnTo>
                  <a:lnTo>
                    <a:pt x="14" y="290"/>
                  </a:lnTo>
                  <a:lnTo>
                    <a:pt x="19" y="297"/>
                  </a:lnTo>
                  <a:lnTo>
                    <a:pt x="26" y="304"/>
                  </a:lnTo>
                  <a:lnTo>
                    <a:pt x="32" y="310"/>
                  </a:lnTo>
                  <a:lnTo>
                    <a:pt x="41" y="314"/>
                  </a:lnTo>
                  <a:lnTo>
                    <a:pt x="56" y="324"/>
                  </a:lnTo>
                  <a:lnTo>
                    <a:pt x="71" y="332"/>
                  </a:lnTo>
                  <a:lnTo>
                    <a:pt x="86" y="338"/>
                  </a:lnTo>
                  <a:lnTo>
                    <a:pt x="103" y="344"/>
                  </a:lnTo>
                  <a:lnTo>
                    <a:pt x="119" y="350"/>
                  </a:lnTo>
                  <a:lnTo>
                    <a:pt x="136" y="355"/>
                  </a:lnTo>
                  <a:lnTo>
                    <a:pt x="152" y="359"/>
                  </a:lnTo>
                  <a:lnTo>
                    <a:pt x="168" y="363"/>
                  </a:lnTo>
                  <a:lnTo>
                    <a:pt x="186" y="366"/>
                  </a:lnTo>
                  <a:lnTo>
                    <a:pt x="202" y="368"/>
                  </a:lnTo>
                  <a:lnTo>
                    <a:pt x="220" y="371"/>
                  </a:lnTo>
                  <a:lnTo>
                    <a:pt x="238" y="373"/>
                  </a:lnTo>
                  <a:lnTo>
                    <a:pt x="254" y="374"/>
                  </a:lnTo>
                  <a:lnTo>
                    <a:pt x="272" y="375"/>
                  </a:lnTo>
                  <a:lnTo>
                    <a:pt x="289" y="376"/>
                  </a:lnTo>
                  <a:lnTo>
                    <a:pt x="306" y="378"/>
                  </a:lnTo>
                  <a:lnTo>
                    <a:pt x="311" y="378"/>
                  </a:lnTo>
                  <a:lnTo>
                    <a:pt x="316" y="375"/>
                  </a:lnTo>
                  <a:lnTo>
                    <a:pt x="320" y="371"/>
                  </a:lnTo>
                  <a:lnTo>
                    <a:pt x="322" y="366"/>
                  </a:lnTo>
                  <a:lnTo>
                    <a:pt x="322" y="360"/>
                  </a:lnTo>
                  <a:lnTo>
                    <a:pt x="320" y="356"/>
                  </a:lnTo>
                  <a:lnTo>
                    <a:pt x="315" y="352"/>
                  </a:lnTo>
                  <a:lnTo>
                    <a:pt x="309" y="350"/>
                  </a:lnTo>
                  <a:lnTo>
                    <a:pt x="294" y="347"/>
                  </a:lnTo>
                  <a:lnTo>
                    <a:pt x="279" y="344"/>
                  </a:lnTo>
                  <a:lnTo>
                    <a:pt x="263" y="341"/>
                  </a:lnTo>
                  <a:lnTo>
                    <a:pt x="247" y="338"/>
                  </a:lnTo>
                  <a:lnTo>
                    <a:pt x="232" y="336"/>
                  </a:lnTo>
                  <a:lnTo>
                    <a:pt x="216" y="334"/>
                  </a:lnTo>
                  <a:lnTo>
                    <a:pt x="200" y="332"/>
                  </a:lnTo>
                  <a:lnTo>
                    <a:pt x="185" y="328"/>
                  </a:lnTo>
                  <a:lnTo>
                    <a:pt x="170" y="326"/>
                  </a:lnTo>
                  <a:lnTo>
                    <a:pt x="154" y="322"/>
                  </a:lnTo>
                  <a:lnTo>
                    <a:pt x="139" y="318"/>
                  </a:lnTo>
                  <a:lnTo>
                    <a:pt x="124" y="314"/>
                  </a:lnTo>
                  <a:lnTo>
                    <a:pt x="110" y="309"/>
                  </a:lnTo>
                  <a:lnTo>
                    <a:pt x="94" y="303"/>
                  </a:lnTo>
                  <a:lnTo>
                    <a:pt x="80" y="297"/>
                  </a:lnTo>
                  <a:lnTo>
                    <a:pt x="66" y="289"/>
                  </a:lnTo>
                  <a:lnTo>
                    <a:pt x="55" y="281"/>
                  </a:lnTo>
                  <a:lnTo>
                    <a:pt x="45" y="271"/>
                  </a:lnTo>
                  <a:lnTo>
                    <a:pt x="38" y="259"/>
                  </a:lnTo>
                  <a:lnTo>
                    <a:pt x="35" y="245"/>
                  </a:lnTo>
                  <a:lnTo>
                    <a:pt x="34" y="232"/>
                  </a:lnTo>
                  <a:lnTo>
                    <a:pt x="35" y="216"/>
                  </a:lnTo>
                  <a:lnTo>
                    <a:pt x="38" y="200"/>
                  </a:lnTo>
                  <a:lnTo>
                    <a:pt x="43" y="187"/>
                  </a:lnTo>
                  <a:lnTo>
                    <a:pt x="51" y="170"/>
                  </a:lnTo>
                  <a:lnTo>
                    <a:pt x="60" y="152"/>
                  </a:lnTo>
                  <a:lnTo>
                    <a:pt x="71" y="137"/>
                  </a:lnTo>
                  <a:lnTo>
                    <a:pt x="83" y="124"/>
                  </a:lnTo>
                  <a:lnTo>
                    <a:pt x="94" y="110"/>
                  </a:lnTo>
                  <a:lnTo>
                    <a:pt x="107" y="96"/>
                  </a:lnTo>
                  <a:lnTo>
                    <a:pt x="123" y="82"/>
                  </a:lnTo>
                  <a:lnTo>
                    <a:pt x="138" y="69"/>
                  </a:lnTo>
                  <a:lnTo>
                    <a:pt x="153" y="57"/>
                  </a:lnTo>
                  <a:lnTo>
                    <a:pt x="173" y="47"/>
                  </a:lnTo>
                  <a:lnTo>
                    <a:pt x="195" y="38"/>
                  </a:lnTo>
                  <a:lnTo>
                    <a:pt x="218" y="28"/>
                  </a:lnTo>
                  <a:lnTo>
                    <a:pt x="238" y="20"/>
                  </a:lnTo>
                  <a:lnTo>
                    <a:pt x="254" y="13"/>
                  </a:lnTo>
                  <a:lnTo>
                    <a:pt x="264" y="7"/>
                  </a:lnTo>
                  <a:lnTo>
                    <a:pt x="268" y="2"/>
                  </a:lnTo>
                  <a:lnTo>
                    <a:pt x="256" y="0"/>
                  </a:lnTo>
                  <a:lnTo>
                    <a:pt x="240" y="1"/>
                  </a:lnTo>
                  <a:lnTo>
                    <a:pt x="221" y="4"/>
                  </a:lnTo>
                  <a:lnTo>
                    <a:pt x="201" y="10"/>
                  </a:lnTo>
                  <a:lnTo>
                    <a:pt x="180" y="18"/>
                  </a:lnTo>
                  <a:lnTo>
                    <a:pt x="160" y="27"/>
                  </a:lnTo>
                  <a:lnTo>
                    <a:pt x="141" y="38"/>
                  </a:lnTo>
                  <a:lnTo>
                    <a:pt x="125" y="49"/>
                  </a:lnTo>
                  <a:close/>
                </a:path>
              </a:pathLst>
            </a:custGeom>
            <a:solidFill>
              <a:srgbClr val="C9E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89" name="Freeform 896"/>
            <p:cNvSpPr>
              <a:spLocks/>
            </p:cNvSpPr>
            <p:nvPr/>
          </p:nvSpPr>
          <p:spPr bwMode="auto">
            <a:xfrm>
              <a:off x="4394" y="3133"/>
              <a:ext cx="47" cy="42"/>
            </a:xfrm>
            <a:custGeom>
              <a:avLst/>
              <a:gdLst/>
              <a:ahLst/>
              <a:cxnLst>
                <a:cxn ang="0">
                  <a:pos x="235" y="77"/>
                </a:cxn>
                <a:cxn ang="0">
                  <a:pos x="248" y="91"/>
                </a:cxn>
                <a:cxn ang="0">
                  <a:pos x="256" y="107"/>
                </a:cxn>
                <a:cxn ang="0">
                  <a:pos x="259" y="124"/>
                </a:cxn>
                <a:cxn ang="0">
                  <a:pos x="259" y="142"/>
                </a:cxn>
                <a:cxn ang="0">
                  <a:pos x="257" y="157"/>
                </a:cxn>
                <a:cxn ang="0">
                  <a:pos x="252" y="170"/>
                </a:cxn>
                <a:cxn ang="0">
                  <a:pos x="244" y="183"/>
                </a:cxn>
                <a:cxn ang="0">
                  <a:pos x="236" y="193"/>
                </a:cxn>
                <a:cxn ang="0">
                  <a:pos x="225" y="204"/>
                </a:cxn>
                <a:cxn ang="0">
                  <a:pos x="215" y="214"/>
                </a:cxn>
                <a:cxn ang="0">
                  <a:pos x="204" y="224"/>
                </a:cxn>
                <a:cxn ang="0">
                  <a:pos x="194" y="234"/>
                </a:cxn>
                <a:cxn ang="0">
                  <a:pos x="191" y="238"/>
                </a:cxn>
                <a:cxn ang="0">
                  <a:pos x="191" y="241"/>
                </a:cxn>
                <a:cxn ang="0">
                  <a:pos x="191" y="245"/>
                </a:cxn>
                <a:cxn ang="0">
                  <a:pos x="194" y="248"/>
                </a:cxn>
                <a:cxn ang="0">
                  <a:pos x="197" y="250"/>
                </a:cxn>
                <a:cxn ang="0">
                  <a:pos x="202" y="252"/>
                </a:cxn>
                <a:cxn ang="0">
                  <a:pos x="205" y="250"/>
                </a:cxn>
                <a:cxn ang="0">
                  <a:pos x="209" y="248"/>
                </a:cxn>
                <a:cxn ang="0">
                  <a:pos x="232" y="233"/>
                </a:cxn>
                <a:cxn ang="0">
                  <a:pos x="252" y="214"/>
                </a:cxn>
                <a:cxn ang="0">
                  <a:pos x="268" y="192"/>
                </a:cxn>
                <a:cxn ang="0">
                  <a:pos x="278" y="167"/>
                </a:cxn>
                <a:cxn ang="0">
                  <a:pos x="283" y="141"/>
                </a:cxn>
                <a:cxn ang="0">
                  <a:pos x="280" y="115"/>
                </a:cxn>
                <a:cxn ang="0">
                  <a:pos x="271" y="91"/>
                </a:cxn>
                <a:cxn ang="0">
                  <a:pos x="252" y="69"/>
                </a:cxn>
                <a:cxn ang="0">
                  <a:pos x="238" y="57"/>
                </a:cxn>
                <a:cxn ang="0">
                  <a:pos x="222" y="48"/>
                </a:cxn>
                <a:cxn ang="0">
                  <a:pos x="204" y="39"/>
                </a:cxn>
                <a:cxn ang="0">
                  <a:pos x="184" y="31"/>
                </a:cxn>
                <a:cxn ang="0">
                  <a:pos x="164" y="23"/>
                </a:cxn>
                <a:cxn ang="0">
                  <a:pos x="144" y="17"/>
                </a:cxn>
                <a:cxn ang="0">
                  <a:pos x="123" y="13"/>
                </a:cxn>
                <a:cxn ang="0">
                  <a:pos x="103" y="8"/>
                </a:cxn>
                <a:cxn ang="0">
                  <a:pos x="83" y="5"/>
                </a:cxn>
                <a:cxn ang="0">
                  <a:pos x="66" y="2"/>
                </a:cxn>
                <a:cxn ang="0">
                  <a:pos x="48" y="0"/>
                </a:cxn>
                <a:cxn ang="0">
                  <a:pos x="34" y="0"/>
                </a:cxn>
                <a:cxn ang="0">
                  <a:pos x="21" y="0"/>
                </a:cxn>
                <a:cxn ang="0">
                  <a:pos x="11" y="0"/>
                </a:cxn>
                <a:cxn ang="0">
                  <a:pos x="4" y="2"/>
                </a:cxn>
                <a:cxn ang="0">
                  <a:pos x="0" y="5"/>
                </a:cxn>
                <a:cxn ang="0">
                  <a:pos x="12" y="7"/>
                </a:cxn>
                <a:cxn ang="0">
                  <a:pos x="24" y="8"/>
                </a:cxn>
                <a:cxn ang="0">
                  <a:pos x="38" y="10"/>
                </a:cxn>
                <a:cxn ang="0">
                  <a:pos x="52" y="13"/>
                </a:cxn>
                <a:cxn ang="0">
                  <a:pos x="66" y="16"/>
                </a:cxn>
                <a:cxn ang="0">
                  <a:pos x="82" y="18"/>
                </a:cxn>
                <a:cxn ang="0">
                  <a:pos x="98" y="22"/>
                </a:cxn>
                <a:cxn ang="0">
                  <a:pos x="114" y="25"/>
                </a:cxn>
                <a:cxn ang="0">
                  <a:pos x="129" y="30"/>
                </a:cxn>
                <a:cxn ang="0">
                  <a:pos x="146" y="34"/>
                </a:cxn>
                <a:cxn ang="0">
                  <a:pos x="162" y="39"/>
                </a:cxn>
                <a:cxn ang="0">
                  <a:pos x="177" y="45"/>
                </a:cxn>
                <a:cxn ang="0">
                  <a:pos x="193" y="52"/>
                </a:cxn>
                <a:cxn ang="0">
                  <a:pos x="208" y="60"/>
                </a:cxn>
                <a:cxn ang="0">
                  <a:pos x="222" y="68"/>
                </a:cxn>
                <a:cxn ang="0">
                  <a:pos x="235" y="77"/>
                </a:cxn>
              </a:cxnLst>
              <a:rect l="0" t="0" r="r" b="b"/>
              <a:pathLst>
                <a:path w="283" h="252">
                  <a:moveTo>
                    <a:pt x="235" y="77"/>
                  </a:moveTo>
                  <a:lnTo>
                    <a:pt x="248" y="91"/>
                  </a:lnTo>
                  <a:lnTo>
                    <a:pt x="256" y="107"/>
                  </a:lnTo>
                  <a:lnTo>
                    <a:pt x="259" y="124"/>
                  </a:lnTo>
                  <a:lnTo>
                    <a:pt x="259" y="142"/>
                  </a:lnTo>
                  <a:lnTo>
                    <a:pt x="257" y="157"/>
                  </a:lnTo>
                  <a:lnTo>
                    <a:pt x="252" y="170"/>
                  </a:lnTo>
                  <a:lnTo>
                    <a:pt x="244" y="183"/>
                  </a:lnTo>
                  <a:lnTo>
                    <a:pt x="236" y="193"/>
                  </a:lnTo>
                  <a:lnTo>
                    <a:pt x="225" y="204"/>
                  </a:lnTo>
                  <a:lnTo>
                    <a:pt x="215" y="214"/>
                  </a:lnTo>
                  <a:lnTo>
                    <a:pt x="204" y="224"/>
                  </a:lnTo>
                  <a:lnTo>
                    <a:pt x="194" y="234"/>
                  </a:lnTo>
                  <a:lnTo>
                    <a:pt x="191" y="238"/>
                  </a:lnTo>
                  <a:lnTo>
                    <a:pt x="191" y="241"/>
                  </a:lnTo>
                  <a:lnTo>
                    <a:pt x="191" y="245"/>
                  </a:lnTo>
                  <a:lnTo>
                    <a:pt x="194" y="248"/>
                  </a:lnTo>
                  <a:lnTo>
                    <a:pt x="197" y="250"/>
                  </a:lnTo>
                  <a:lnTo>
                    <a:pt x="202" y="252"/>
                  </a:lnTo>
                  <a:lnTo>
                    <a:pt x="205" y="250"/>
                  </a:lnTo>
                  <a:lnTo>
                    <a:pt x="209" y="248"/>
                  </a:lnTo>
                  <a:lnTo>
                    <a:pt x="232" y="233"/>
                  </a:lnTo>
                  <a:lnTo>
                    <a:pt x="252" y="214"/>
                  </a:lnTo>
                  <a:lnTo>
                    <a:pt x="268" y="192"/>
                  </a:lnTo>
                  <a:lnTo>
                    <a:pt x="278" y="167"/>
                  </a:lnTo>
                  <a:lnTo>
                    <a:pt x="283" y="141"/>
                  </a:lnTo>
                  <a:lnTo>
                    <a:pt x="280" y="115"/>
                  </a:lnTo>
                  <a:lnTo>
                    <a:pt x="271" y="91"/>
                  </a:lnTo>
                  <a:lnTo>
                    <a:pt x="252" y="69"/>
                  </a:lnTo>
                  <a:lnTo>
                    <a:pt x="238" y="57"/>
                  </a:lnTo>
                  <a:lnTo>
                    <a:pt x="222" y="48"/>
                  </a:lnTo>
                  <a:lnTo>
                    <a:pt x="204" y="39"/>
                  </a:lnTo>
                  <a:lnTo>
                    <a:pt x="184" y="31"/>
                  </a:lnTo>
                  <a:lnTo>
                    <a:pt x="164" y="23"/>
                  </a:lnTo>
                  <a:lnTo>
                    <a:pt x="144" y="17"/>
                  </a:lnTo>
                  <a:lnTo>
                    <a:pt x="123" y="13"/>
                  </a:lnTo>
                  <a:lnTo>
                    <a:pt x="103" y="8"/>
                  </a:lnTo>
                  <a:lnTo>
                    <a:pt x="83" y="5"/>
                  </a:lnTo>
                  <a:lnTo>
                    <a:pt x="66" y="2"/>
                  </a:lnTo>
                  <a:lnTo>
                    <a:pt x="48" y="0"/>
                  </a:lnTo>
                  <a:lnTo>
                    <a:pt x="34" y="0"/>
                  </a:lnTo>
                  <a:lnTo>
                    <a:pt x="21" y="0"/>
                  </a:lnTo>
                  <a:lnTo>
                    <a:pt x="11" y="0"/>
                  </a:lnTo>
                  <a:lnTo>
                    <a:pt x="4" y="2"/>
                  </a:lnTo>
                  <a:lnTo>
                    <a:pt x="0" y="5"/>
                  </a:lnTo>
                  <a:lnTo>
                    <a:pt x="12" y="7"/>
                  </a:lnTo>
                  <a:lnTo>
                    <a:pt x="24" y="8"/>
                  </a:lnTo>
                  <a:lnTo>
                    <a:pt x="38" y="10"/>
                  </a:lnTo>
                  <a:lnTo>
                    <a:pt x="52" y="13"/>
                  </a:lnTo>
                  <a:lnTo>
                    <a:pt x="66" y="16"/>
                  </a:lnTo>
                  <a:lnTo>
                    <a:pt x="82" y="18"/>
                  </a:lnTo>
                  <a:lnTo>
                    <a:pt x="98" y="22"/>
                  </a:lnTo>
                  <a:lnTo>
                    <a:pt x="114" y="25"/>
                  </a:lnTo>
                  <a:lnTo>
                    <a:pt x="129" y="30"/>
                  </a:lnTo>
                  <a:lnTo>
                    <a:pt x="146" y="34"/>
                  </a:lnTo>
                  <a:lnTo>
                    <a:pt x="162" y="39"/>
                  </a:lnTo>
                  <a:lnTo>
                    <a:pt x="177" y="45"/>
                  </a:lnTo>
                  <a:lnTo>
                    <a:pt x="193" y="52"/>
                  </a:lnTo>
                  <a:lnTo>
                    <a:pt x="208" y="60"/>
                  </a:lnTo>
                  <a:lnTo>
                    <a:pt x="222" y="68"/>
                  </a:lnTo>
                  <a:lnTo>
                    <a:pt x="235" y="77"/>
                  </a:lnTo>
                  <a:close/>
                </a:path>
              </a:pathLst>
            </a:custGeom>
            <a:solidFill>
              <a:srgbClr val="C9E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90" name="Freeform 897"/>
            <p:cNvSpPr>
              <a:spLocks/>
            </p:cNvSpPr>
            <p:nvPr/>
          </p:nvSpPr>
          <p:spPr bwMode="auto">
            <a:xfrm>
              <a:off x="4298" y="3153"/>
              <a:ext cx="19" cy="39"/>
            </a:xfrm>
            <a:custGeom>
              <a:avLst/>
              <a:gdLst/>
              <a:ahLst/>
              <a:cxnLst>
                <a:cxn ang="0">
                  <a:pos x="0" y="130"/>
                </a:cxn>
                <a:cxn ang="0">
                  <a:pos x="0" y="149"/>
                </a:cxn>
                <a:cxn ang="0">
                  <a:pos x="4" y="168"/>
                </a:cxn>
                <a:cxn ang="0">
                  <a:pos x="12" y="185"/>
                </a:cxn>
                <a:cxn ang="0">
                  <a:pos x="24" y="200"/>
                </a:cxn>
                <a:cxn ang="0">
                  <a:pos x="38" y="213"/>
                </a:cxn>
                <a:cxn ang="0">
                  <a:pos x="55" y="224"/>
                </a:cxn>
                <a:cxn ang="0">
                  <a:pos x="73" y="232"/>
                </a:cxn>
                <a:cxn ang="0">
                  <a:pos x="92" y="237"/>
                </a:cxn>
                <a:cxn ang="0">
                  <a:pos x="98" y="238"/>
                </a:cxn>
                <a:cxn ang="0">
                  <a:pos x="104" y="235"/>
                </a:cxn>
                <a:cxn ang="0">
                  <a:pos x="109" y="232"/>
                </a:cxn>
                <a:cxn ang="0">
                  <a:pos x="111" y="227"/>
                </a:cxn>
                <a:cxn ang="0">
                  <a:pos x="111" y="222"/>
                </a:cxn>
                <a:cxn ang="0">
                  <a:pos x="110" y="216"/>
                </a:cxn>
                <a:cxn ang="0">
                  <a:pos x="106" y="211"/>
                </a:cxn>
                <a:cxn ang="0">
                  <a:pos x="100" y="209"/>
                </a:cxn>
                <a:cxn ang="0">
                  <a:pos x="82" y="202"/>
                </a:cxn>
                <a:cxn ang="0">
                  <a:pos x="64" y="193"/>
                </a:cxn>
                <a:cxn ang="0">
                  <a:pos x="50" y="180"/>
                </a:cxn>
                <a:cxn ang="0">
                  <a:pos x="39" y="167"/>
                </a:cxn>
                <a:cxn ang="0">
                  <a:pos x="32" y="149"/>
                </a:cxn>
                <a:cxn ang="0">
                  <a:pos x="29" y="131"/>
                </a:cxn>
                <a:cxn ang="0">
                  <a:pos x="29" y="111"/>
                </a:cxn>
                <a:cxn ang="0">
                  <a:pos x="35" y="91"/>
                </a:cxn>
                <a:cxn ang="0">
                  <a:pos x="42" y="76"/>
                </a:cxn>
                <a:cxn ang="0">
                  <a:pos x="51" y="62"/>
                </a:cxn>
                <a:cxn ang="0">
                  <a:pos x="62" y="49"/>
                </a:cxn>
                <a:cxn ang="0">
                  <a:pos x="73" y="38"/>
                </a:cxn>
                <a:cxn ang="0">
                  <a:pos x="84" y="28"/>
                </a:cxn>
                <a:cxn ang="0">
                  <a:pos x="96" y="18"/>
                </a:cxn>
                <a:cxn ang="0">
                  <a:pos x="106" y="9"/>
                </a:cxn>
                <a:cxn ang="0">
                  <a:pos x="114" y="1"/>
                </a:cxn>
                <a:cxn ang="0">
                  <a:pos x="106" y="0"/>
                </a:cxn>
                <a:cxn ang="0">
                  <a:pos x="93" y="6"/>
                </a:cxn>
                <a:cxn ang="0">
                  <a:pos x="76" y="18"/>
                </a:cxn>
                <a:cxn ang="0">
                  <a:pos x="56" y="36"/>
                </a:cxn>
                <a:cxn ang="0">
                  <a:pos x="37" y="57"/>
                </a:cxn>
                <a:cxn ang="0">
                  <a:pos x="20" y="80"/>
                </a:cxn>
                <a:cxn ang="0">
                  <a:pos x="7" y="106"/>
                </a:cxn>
                <a:cxn ang="0">
                  <a:pos x="0" y="130"/>
                </a:cxn>
              </a:cxnLst>
              <a:rect l="0" t="0" r="r" b="b"/>
              <a:pathLst>
                <a:path w="114" h="238">
                  <a:moveTo>
                    <a:pt x="0" y="130"/>
                  </a:moveTo>
                  <a:lnTo>
                    <a:pt x="0" y="149"/>
                  </a:lnTo>
                  <a:lnTo>
                    <a:pt x="4" y="168"/>
                  </a:lnTo>
                  <a:lnTo>
                    <a:pt x="12" y="185"/>
                  </a:lnTo>
                  <a:lnTo>
                    <a:pt x="24" y="200"/>
                  </a:lnTo>
                  <a:lnTo>
                    <a:pt x="38" y="213"/>
                  </a:lnTo>
                  <a:lnTo>
                    <a:pt x="55" y="224"/>
                  </a:lnTo>
                  <a:lnTo>
                    <a:pt x="73" y="232"/>
                  </a:lnTo>
                  <a:lnTo>
                    <a:pt x="92" y="237"/>
                  </a:lnTo>
                  <a:lnTo>
                    <a:pt x="98" y="238"/>
                  </a:lnTo>
                  <a:lnTo>
                    <a:pt x="104" y="235"/>
                  </a:lnTo>
                  <a:lnTo>
                    <a:pt x="109" y="232"/>
                  </a:lnTo>
                  <a:lnTo>
                    <a:pt x="111" y="227"/>
                  </a:lnTo>
                  <a:lnTo>
                    <a:pt x="111" y="222"/>
                  </a:lnTo>
                  <a:lnTo>
                    <a:pt x="110" y="216"/>
                  </a:lnTo>
                  <a:lnTo>
                    <a:pt x="106" y="211"/>
                  </a:lnTo>
                  <a:lnTo>
                    <a:pt x="100" y="209"/>
                  </a:lnTo>
                  <a:lnTo>
                    <a:pt x="82" y="202"/>
                  </a:lnTo>
                  <a:lnTo>
                    <a:pt x="64" y="193"/>
                  </a:lnTo>
                  <a:lnTo>
                    <a:pt x="50" y="180"/>
                  </a:lnTo>
                  <a:lnTo>
                    <a:pt x="39" y="167"/>
                  </a:lnTo>
                  <a:lnTo>
                    <a:pt x="32" y="149"/>
                  </a:lnTo>
                  <a:lnTo>
                    <a:pt x="29" y="131"/>
                  </a:lnTo>
                  <a:lnTo>
                    <a:pt x="29" y="111"/>
                  </a:lnTo>
                  <a:lnTo>
                    <a:pt x="35" y="91"/>
                  </a:lnTo>
                  <a:lnTo>
                    <a:pt x="42" y="76"/>
                  </a:lnTo>
                  <a:lnTo>
                    <a:pt x="51" y="62"/>
                  </a:lnTo>
                  <a:lnTo>
                    <a:pt x="62" y="49"/>
                  </a:lnTo>
                  <a:lnTo>
                    <a:pt x="73" y="38"/>
                  </a:lnTo>
                  <a:lnTo>
                    <a:pt x="84" y="28"/>
                  </a:lnTo>
                  <a:lnTo>
                    <a:pt x="96" y="18"/>
                  </a:lnTo>
                  <a:lnTo>
                    <a:pt x="106" y="9"/>
                  </a:lnTo>
                  <a:lnTo>
                    <a:pt x="114" y="1"/>
                  </a:lnTo>
                  <a:lnTo>
                    <a:pt x="106" y="0"/>
                  </a:lnTo>
                  <a:lnTo>
                    <a:pt x="93" y="6"/>
                  </a:lnTo>
                  <a:lnTo>
                    <a:pt x="76" y="18"/>
                  </a:lnTo>
                  <a:lnTo>
                    <a:pt x="56" y="36"/>
                  </a:lnTo>
                  <a:lnTo>
                    <a:pt x="37" y="57"/>
                  </a:lnTo>
                  <a:lnTo>
                    <a:pt x="20" y="80"/>
                  </a:lnTo>
                  <a:lnTo>
                    <a:pt x="7" y="106"/>
                  </a:lnTo>
                  <a:lnTo>
                    <a:pt x="0" y="130"/>
                  </a:lnTo>
                  <a:close/>
                </a:path>
              </a:pathLst>
            </a:custGeom>
            <a:solidFill>
              <a:srgbClr val="C9E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91" name="Freeform 898"/>
            <p:cNvSpPr>
              <a:spLocks/>
            </p:cNvSpPr>
            <p:nvPr/>
          </p:nvSpPr>
          <p:spPr bwMode="auto">
            <a:xfrm>
              <a:off x="4432" y="3130"/>
              <a:ext cx="41" cy="52"/>
            </a:xfrm>
            <a:custGeom>
              <a:avLst/>
              <a:gdLst/>
              <a:ahLst/>
              <a:cxnLst>
                <a:cxn ang="0">
                  <a:pos x="207" y="124"/>
                </a:cxn>
                <a:cxn ang="0">
                  <a:pos x="219" y="143"/>
                </a:cxn>
                <a:cxn ang="0">
                  <a:pos x="225" y="164"/>
                </a:cxn>
                <a:cxn ang="0">
                  <a:pos x="221" y="187"/>
                </a:cxn>
                <a:cxn ang="0">
                  <a:pos x="208" y="209"/>
                </a:cxn>
                <a:cxn ang="0">
                  <a:pos x="188" y="228"/>
                </a:cxn>
                <a:cxn ang="0">
                  <a:pos x="166" y="246"/>
                </a:cxn>
                <a:cxn ang="0">
                  <a:pos x="143" y="264"/>
                </a:cxn>
                <a:cxn ang="0">
                  <a:pos x="129" y="278"/>
                </a:cxn>
                <a:cxn ang="0">
                  <a:pos x="124" y="287"/>
                </a:cxn>
                <a:cxn ang="0">
                  <a:pos x="120" y="296"/>
                </a:cxn>
                <a:cxn ang="0">
                  <a:pos x="121" y="305"/>
                </a:cxn>
                <a:cxn ang="0">
                  <a:pos x="130" y="310"/>
                </a:cxn>
                <a:cxn ang="0">
                  <a:pos x="139" y="309"/>
                </a:cxn>
                <a:cxn ang="0">
                  <a:pos x="154" y="293"/>
                </a:cxn>
                <a:cxn ang="0">
                  <a:pos x="180" y="269"/>
                </a:cxn>
                <a:cxn ang="0">
                  <a:pos x="207" y="246"/>
                </a:cxn>
                <a:cxn ang="0">
                  <a:pos x="231" y="219"/>
                </a:cxn>
                <a:cxn ang="0">
                  <a:pos x="245" y="187"/>
                </a:cxn>
                <a:cxn ang="0">
                  <a:pos x="242" y="153"/>
                </a:cxn>
                <a:cxn ang="0">
                  <a:pos x="227" y="120"/>
                </a:cxn>
                <a:cxn ang="0">
                  <a:pos x="201" y="94"/>
                </a:cxn>
                <a:cxn ang="0">
                  <a:pos x="177" y="74"/>
                </a:cxn>
                <a:cxn ang="0">
                  <a:pos x="152" y="60"/>
                </a:cxn>
                <a:cxn ang="0">
                  <a:pos x="126" y="43"/>
                </a:cxn>
                <a:cxn ang="0">
                  <a:pos x="98" y="28"/>
                </a:cxn>
                <a:cxn ang="0">
                  <a:pos x="72" y="16"/>
                </a:cxn>
                <a:cxn ang="0">
                  <a:pos x="46" y="7"/>
                </a:cxn>
                <a:cxn ang="0">
                  <a:pos x="24" y="1"/>
                </a:cxn>
                <a:cxn ang="0">
                  <a:pos x="7" y="1"/>
                </a:cxn>
                <a:cxn ang="0">
                  <a:pos x="8" y="6"/>
                </a:cxn>
                <a:cxn ang="0">
                  <a:pos x="28" y="14"/>
                </a:cxn>
                <a:cxn ang="0">
                  <a:pos x="51" y="24"/>
                </a:cxn>
                <a:cxn ang="0">
                  <a:pos x="78" y="37"/>
                </a:cxn>
                <a:cxn ang="0">
                  <a:pos x="106" y="51"/>
                </a:cxn>
                <a:cxn ang="0">
                  <a:pos x="134" y="69"/>
                </a:cxn>
                <a:cxn ang="0">
                  <a:pos x="163" y="87"/>
                </a:cxn>
                <a:cxn ang="0">
                  <a:pos x="187" y="105"/>
                </a:cxn>
              </a:cxnLst>
              <a:rect l="0" t="0" r="r" b="b"/>
              <a:pathLst>
                <a:path w="246" h="310">
                  <a:moveTo>
                    <a:pt x="199" y="116"/>
                  </a:moveTo>
                  <a:lnTo>
                    <a:pt x="207" y="124"/>
                  </a:lnTo>
                  <a:lnTo>
                    <a:pt x="214" y="133"/>
                  </a:lnTo>
                  <a:lnTo>
                    <a:pt x="219" y="143"/>
                  </a:lnTo>
                  <a:lnTo>
                    <a:pt x="223" y="154"/>
                  </a:lnTo>
                  <a:lnTo>
                    <a:pt x="225" y="164"/>
                  </a:lnTo>
                  <a:lnTo>
                    <a:pt x="225" y="176"/>
                  </a:lnTo>
                  <a:lnTo>
                    <a:pt x="221" y="187"/>
                  </a:lnTo>
                  <a:lnTo>
                    <a:pt x="216" y="197"/>
                  </a:lnTo>
                  <a:lnTo>
                    <a:pt x="208" y="209"/>
                  </a:lnTo>
                  <a:lnTo>
                    <a:pt x="199" y="219"/>
                  </a:lnTo>
                  <a:lnTo>
                    <a:pt x="188" y="228"/>
                  </a:lnTo>
                  <a:lnTo>
                    <a:pt x="177" y="238"/>
                  </a:lnTo>
                  <a:lnTo>
                    <a:pt x="166" y="246"/>
                  </a:lnTo>
                  <a:lnTo>
                    <a:pt x="154" y="255"/>
                  </a:lnTo>
                  <a:lnTo>
                    <a:pt x="143" y="264"/>
                  </a:lnTo>
                  <a:lnTo>
                    <a:pt x="132" y="274"/>
                  </a:lnTo>
                  <a:lnTo>
                    <a:pt x="129" y="278"/>
                  </a:lnTo>
                  <a:lnTo>
                    <a:pt x="126" y="282"/>
                  </a:lnTo>
                  <a:lnTo>
                    <a:pt x="124" y="287"/>
                  </a:lnTo>
                  <a:lnTo>
                    <a:pt x="121" y="292"/>
                  </a:lnTo>
                  <a:lnTo>
                    <a:pt x="120" y="296"/>
                  </a:lnTo>
                  <a:lnTo>
                    <a:pt x="120" y="301"/>
                  </a:lnTo>
                  <a:lnTo>
                    <a:pt x="121" y="305"/>
                  </a:lnTo>
                  <a:lnTo>
                    <a:pt x="125" y="309"/>
                  </a:lnTo>
                  <a:lnTo>
                    <a:pt x="130" y="310"/>
                  </a:lnTo>
                  <a:lnTo>
                    <a:pt x="134" y="310"/>
                  </a:lnTo>
                  <a:lnTo>
                    <a:pt x="139" y="309"/>
                  </a:lnTo>
                  <a:lnTo>
                    <a:pt x="143" y="305"/>
                  </a:lnTo>
                  <a:lnTo>
                    <a:pt x="154" y="293"/>
                  </a:lnTo>
                  <a:lnTo>
                    <a:pt x="167" y="280"/>
                  </a:lnTo>
                  <a:lnTo>
                    <a:pt x="180" y="269"/>
                  </a:lnTo>
                  <a:lnTo>
                    <a:pt x="194" y="257"/>
                  </a:lnTo>
                  <a:lnTo>
                    <a:pt x="207" y="246"/>
                  </a:lnTo>
                  <a:lnTo>
                    <a:pt x="219" y="233"/>
                  </a:lnTo>
                  <a:lnTo>
                    <a:pt x="231" y="219"/>
                  </a:lnTo>
                  <a:lnTo>
                    <a:pt x="239" y="204"/>
                  </a:lnTo>
                  <a:lnTo>
                    <a:pt x="245" y="187"/>
                  </a:lnTo>
                  <a:lnTo>
                    <a:pt x="246" y="170"/>
                  </a:lnTo>
                  <a:lnTo>
                    <a:pt x="242" y="153"/>
                  </a:lnTo>
                  <a:lnTo>
                    <a:pt x="236" y="136"/>
                  </a:lnTo>
                  <a:lnTo>
                    <a:pt x="227" y="120"/>
                  </a:lnTo>
                  <a:lnTo>
                    <a:pt x="215" y="107"/>
                  </a:lnTo>
                  <a:lnTo>
                    <a:pt x="201" y="94"/>
                  </a:lnTo>
                  <a:lnTo>
                    <a:pt x="187" y="82"/>
                  </a:lnTo>
                  <a:lnTo>
                    <a:pt x="177" y="74"/>
                  </a:lnTo>
                  <a:lnTo>
                    <a:pt x="165" y="68"/>
                  </a:lnTo>
                  <a:lnTo>
                    <a:pt x="152" y="60"/>
                  </a:lnTo>
                  <a:lnTo>
                    <a:pt x="139" y="51"/>
                  </a:lnTo>
                  <a:lnTo>
                    <a:pt x="126" y="43"/>
                  </a:lnTo>
                  <a:lnTo>
                    <a:pt x="112" y="35"/>
                  </a:lnTo>
                  <a:lnTo>
                    <a:pt x="98" y="28"/>
                  </a:lnTo>
                  <a:lnTo>
                    <a:pt x="85" y="22"/>
                  </a:lnTo>
                  <a:lnTo>
                    <a:pt x="72" y="16"/>
                  </a:lnTo>
                  <a:lnTo>
                    <a:pt x="59" y="10"/>
                  </a:lnTo>
                  <a:lnTo>
                    <a:pt x="46" y="7"/>
                  </a:lnTo>
                  <a:lnTo>
                    <a:pt x="35" y="3"/>
                  </a:lnTo>
                  <a:lnTo>
                    <a:pt x="24" y="1"/>
                  </a:lnTo>
                  <a:lnTo>
                    <a:pt x="15" y="0"/>
                  </a:lnTo>
                  <a:lnTo>
                    <a:pt x="7" y="1"/>
                  </a:lnTo>
                  <a:lnTo>
                    <a:pt x="0" y="3"/>
                  </a:lnTo>
                  <a:lnTo>
                    <a:pt x="8" y="6"/>
                  </a:lnTo>
                  <a:lnTo>
                    <a:pt x="17" y="9"/>
                  </a:lnTo>
                  <a:lnTo>
                    <a:pt x="28" y="14"/>
                  </a:lnTo>
                  <a:lnTo>
                    <a:pt x="38" y="18"/>
                  </a:lnTo>
                  <a:lnTo>
                    <a:pt x="51" y="24"/>
                  </a:lnTo>
                  <a:lnTo>
                    <a:pt x="64" y="30"/>
                  </a:lnTo>
                  <a:lnTo>
                    <a:pt x="78" y="37"/>
                  </a:lnTo>
                  <a:lnTo>
                    <a:pt x="92" y="43"/>
                  </a:lnTo>
                  <a:lnTo>
                    <a:pt x="106" y="51"/>
                  </a:lnTo>
                  <a:lnTo>
                    <a:pt x="120" y="60"/>
                  </a:lnTo>
                  <a:lnTo>
                    <a:pt x="134" y="69"/>
                  </a:lnTo>
                  <a:lnTo>
                    <a:pt x="148" y="78"/>
                  </a:lnTo>
                  <a:lnTo>
                    <a:pt x="163" y="87"/>
                  </a:lnTo>
                  <a:lnTo>
                    <a:pt x="175" y="96"/>
                  </a:lnTo>
                  <a:lnTo>
                    <a:pt x="187" y="105"/>
                  </a:lnTo>
                  <a:lnTo>
                    <a:pt x="199" y="116"/>
                  </a:lnTo>
                  <a:close/>
                </a:path>
              </a:pathLst>
            </a:custGeom>
            <a:solidFill>
              <a:srgbClr val="C9E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92" name="Freeform 899"/>
            <p:cNvSpPr>
              <a:spLocks/>
            </p:cNvSpPr>
            <p:nvPr/>
          </p:nvSpPr>
          <p:spPr bwMode="auto">
            <a:xfrm>
              <a:off x="4387" y="3191"/>
              <a:ext cx="14" cy="31"/>
            </a:xfrm>
            <a:custGeom>
              <a:avLst/>
              <a:gdLst/>
              <a:ahLst/>
              <a:cxnLst>
                <a:cxn ang="0">
                  <a:pos x="31" y="14"/>
                </a:cxn>
                <a:cxn ang="0">
                  <a:pos x="29" y="8"/>
                </a:cxn>
                <a:cxn ang="0">
                  <a:pos x="25" y="3"/>
                </a:cxn>
                <a:cxn ang="0">
                  <a:pos x="19" y="1"/>
                </a:cxn>
                <a:cxn ang="0">
                  <a:pos x="14" y="0"/>
                </a:cxn>
                <a:cxn ang="0">
                  <a:pos x="8" y="2"/>
                </a:cxn>
                <a:cxn ang="0">
                  <a:pos x="3" y="5"/>
                </a:cxn>
                <a:cxn ang="0">
                  <a:pos x="0" y="11"/>
                </a:cxn>
                <a:cxn ang="0">
                  <a:pos x="0" y="17"/>
                </a:cxn>
                <a:cxn ang="0">
                  <a:pos x="5" y="42"/>
                </a:cxn>
                <a:cxn ang="0">
                  <a:pos x="15" y="71"/>
                </a:cxn>
                <a:cxn ang="0">
                  <a:pos x="27" y="100"/>
                </a:cxn>
                <a:cxn ang="0">
                  <a:pos x="41" y="127"/>
                </a:cxn>
                <a:cxn ang="0">
                  <a:pos x="55" y="151"/>
                </a:cxn>
                <a:cxn ang="0">
                  <a:pos x="68" y="171"/>
                </a:cxn>
                <a:cxn ang="0">
                  <a:pos x="77" y="184"/>
                </a:cxn>
                <a:cxn ang="0">
                  <a:pos x="83" y="187"/>
                </a:cxn>
                <a:cxn ang="0">
                  <a:pos x="80" y="174"/>
                </a:cxn>
                <a:cxn ang="0">
                  <a:pos x="75" y="158"/>
                </a:cxn>
                <a:cxn ang="0">
                  <a:pos x="68" y="138"/>
                </a:cxn>
                <a:cxn ang="0">
                  <a:pos x="59" y="113"/>
                </a:cxn>
                <a:cxn ang="0">
                  <a:pos x="51" y="88"/>
                </a:cxn>
                <a:cxn ang="0">
                  <a:pos x="43" y="63"/>
                </a:cxn>
                <a:cxn ang="0">
                  <a:pos x="36" y="38"/>
                </a:cxn>
                <a:cxn ang="0">
                  <a:pos x="31" y="14"/>
                </a:cxn>
              </a:cxnLst>
              <a:rect l="0" t="0" r="r" b="b"/>
              <a:pathLst>
                <a:path w="83" h="187">
                  <a:moveTo>
                    <a:pt x="31" y="14"/>
                  </a:moveTo>
                  <a:lnTo>
                    <a:pt x="29" y="8"/>
                  </a:lnTo>
                  <a:lnTo>
                    <a:pt x="25" y="3"/>
                  </a:lnTo>
                  <a:lnTo>
                    <a:pt x="19" y="1"/>
                  </a:lnTo>
                  <a:lnTo>
                    <a:pt x="14" y="0"/>
                  </a:lnTo>
                  <a:lnTo>
                    <a:pt x="8" y="2"/>
                  </a:lnTo>
                  <a:lnTo>
                    <a:pt x="3" y="5"/>
                  </a:lnTo>
                  <a:lnTo>
                    <a:pt x="0" y="11"/>
                  </a:lnTo>
                  <a:lnTo>
                    <a:pt x="0" y="17"/>
                  </a:lnTo>
                  <a:lnTo>
                    <a:pt x="5" y="42"/>
                  </a:lnTo>
                  <a:lnTo>
                    <a:pt x="15" y="71"/>
                  </a:lnTo>
                  <a:lnTo>
                    <a:pt x="27" y="100"/>
                  </a:lnTo>
                  <a:lnTo>
                    <a:pt x="41" y="127"/>
                  </a:lnTo>
                  <a:lnTo>
                    <a:pt x="55" y="151"/>
                  </a:lnTo>
                  <a:lnTo>
                    <a:pt x="68" y="171"/>
                  </a:lnTo>
                  <a:lnTo>
                    <a:pt x="77" y="184"/>
                  </a:lnTo>
                  <a:lnTo>
                    <a:pt x="83" y="187"/>
                  </a:lnTo>
                  <a:lnTo>
                    <a:pt x="80" y="174"/>
                  </a:lnTo>
                  <a:lnTo>
                    <a:pt x="75" y="158"/>
                  </a:lnTo>
                  <a:lnTo>
                    <a:pt x="68" y="138"/>
                  </a:lnTo>
                  <a:lnTo>
                    <a:pt x="59" y="113"/>
                  </a:lnTo>
                  <a:lnTo>
                    <a:pt x="51" y="88"/>
                  </a:lnTo>
                  <a:lnTo>
                    <a:pt x="43" y="63"/>
                  </a:lnTo>
                  <a:lnTo>
                    <a:pt x="36" y="38"/>
                  </a:lnTo>
                  <a:lnTo>
                    <a:pt x="31" y="1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93" name="Freeform 900"/>
            <p:cNvSpPr>
              <a:spLocks/>
            </p:cNvSpPr>
            <p:nvPr/>
          </p:nvSpPr>
          <p:spPr bwMode="auto">
            <a:xfrm>
              <a:off x="4381" y="3174"/>
              <a:ext cx="7" cy="16"/>
            </a:xfrm>
            <a:custGeom>
              <a:avLst/>
              <a:gdLst/>
              <a:ahLst/>
              <a:cxnLst>
                <a:cxn ang="0">
                  <a:pos x="22" y="10"/>
                </a:cxn>
                <a:cxn ang="0">
                  <a:pos x="21" y="6"/>
                </a:cxn>
                <a:cxn ang="0">
                  <a:pos x="18" y="2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6" y="1"/>
                </a:cxn>
                <a:cxn ang="0">
                  <a:pos x="3" y="3"/>
                </a:cxn>
                <a:cxn ang="0">
                  <a:pos x="0" y="7"/>
                </a:cxn>
                <a:cxn ang="0">
                  <a:pos x="0" y="11"/>
                </a:cxn>
                <a:cxn ang="0">
                  <a:pos x="0" y="24"/>
                </a:cxn>
                <a:cxn ang="0">
                  <a:pos x="4" y="38"/>
                </a:cxn>
                <a:cxn ang="0">
                  <a:pos x="8" y="52"/>
                </a:cxn>
                <a:cxn ang="0">
                  <a:pos x="14" y="65"/>
                </a:cxn>
                <a:cxn ang="0">
                  <a:pos x="21" y="78"/>
                </a:cxn>
                <a:cxn ang="0">
                  <a:pos x="28" y="87"/>
                </a:cxn>
                <a:cxn ang="0">
                  <a:pos x="37" y="93"/>
                </a:cxn>
                <a:cxn ang="0">
                  <a:pos x="42" y="94"/>
                </a:cxn>
                <a:cxn ang="0">
                  <a:pos x="44" y="76"/>
                </a:cxn>
                <a:cxn ang="0">
                  <a:pos x="38" y="54"/>
                </a:cxn>
                <a:cxn ang="0">
                  <a:pos x="31" y="32"/>
                </a:cxn>
                <a:cxn ang="0">
                  <a:pos x="22" y="10"/>
                </a:cxn>
              </a:cxnLst>
              <a:rect l="0" t="0" r="r" b="b"/>
              <a:pathLst>
                <a:path w="44" h="94">
                  <a:moveTo>
                    <a:pt x="22" y="10"/>
                  </a:moveTo>
                  <a:lnTo>
                    <a:pt x="21" y="6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6" y="1"/>
                  </a:lnTo>
                  <a:lnTo>
                    <a:pt x="3" y="3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24"/>
                  </a:lnTo>
                  <a:lnTo>
                    <a:pt x="4" y="38"/>
                  </a:lnTo>
                  <a:lnTo>
                    <a:pt x="8" y="52"/>
                  </a:lnTo>
                  <a:lnTo>
                    <a:pt x="14" y="65"/>
                  </a:lnTo>
                  <a:lnTo>
                    <a:pt x="21" y="78"/>
                  </a:lnTo>
                  <a:lnTo>
                    <a:pt x="28" y="87"/>
                  </a:lnTo>
                  <a:lnTo>
                    <a:pt x="37" y="93"/>
                  </a:lnTo>
                  <a:lnTo>
                    <a:pt x="42" y="94"/>
                  </a:lnTo>
                  <a:lnTo>
                    <a:pt x="44" y="76"/>
                  </a:lnTo>
                  <a:lnTo>
                    <a:pt x="38" y="54"/>
                  </a:lnTo>
                  <a:lnTo>
                    <a:pt x="31" y="32"/>
                  </a:lnTo>
                  <a:lnTo>
                    <a:pt x="22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94" name="Freeform 901"/>
            <p:cNvSpPr>
              <a:spLocks/>
            </p:cNvSpPr>
            <p:nvPr/>
          </p:nvSpPr>
          <p:spPr bwMode="auto">
            <a:xfrm>
              <a:off x="4375" y="3163"/>
              <a:ext cx="6" cy="9"/>
            </a:xfrm>
            <a:custGeom>
              <a:avLst/>
              <a:gdLst/>
              <a:ahLst/>
              <a:cxnLst>
                <a:cxn ang="0">
                  <a:pos x="20" y="7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19" y="4"/>
                </a:cxn>
                <a:cxn ang="0">
                  <a:pos x="15" y="1"/>
                </a:cxn>
                <a:cxn ang="0">
                  <a:pos x="12" y="0"/>
                </a:cxn>
                <a:cxn ang="0">
                  <a:pos x="7" y="0"/>
                </a:cxn>
                <a:cxn ang="0">
                  <a:pos x="4" y="1"/>
                </a:cxn>
                <a:cxn ang="0">
                  <a:pos x="1" y="4"/>
                </a:cxn>
                <a:cxn ang="0">
                  <a:pos x="0" y="8"/>
                </a:cxn>
                <a:cxn ang="0">
                  <a:pos x="0" y="11"/>
                </a:cxn>
                <a:cxn ang="0">
                  <a:pos x="1" y="17"/>
                </a:cxn>
                <a:cxn ang="0">
                  <a:pos x="4" y="24"/>
                </a:cxn>
                <a:cxn ang="0">
                  <a:pos x="8" y="32"/>
                </a:cxn>
                <a:cxn ang="0">
                  <a:pos x="14" y="39"/>
                </a:cxn>
                <a:cxn ang="0">
                  <a:pos x="20" y="46"/>
                </a:cxn>
                <a:cxn ang="0">
                  <a:pos x="27" y="50"/>
                </a:cxn>
                <a:cxn ang="0">
                  <a:pos x="33" y="54"/>
                </a:cxn>
                <a:cxn ang="0">
                  <a:pos x="38" y="54"/>
                </a:cxn>
                <a:cxn ang="0">
                  <a:pos x="36" y="42"/>
                </a:cxn>
                <a:cxn ang="0">
                  <a:pos x="32" y="29"/>
                </a:cxn>
                <a:cxn ang="0">
                  <a:pos x="25" y="16"/>
                </a:cxn>
                <a:cxn ang="0">
                  <a:pos x="20" y="7"/>
                </a:cxn>
              </a:cxnLst>
              <a:rect l="0" t="0" r="r" b="b"/>
              <a:pathLst>
                <a:path w="38" h="54">
                  <a:moveTo>
                    <a:pt x="20" y="7"/>
                  </a:moveTo>
                  <a:lnTo>
                    <a:pt x="20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9" y="4"/>
                  </a:lnTo>
                  <a:lnTo>
                    <a:pt x="15" y="1"/>
                  </a:lnTo>
                  <a:lnTo>
                    <a:pt x="12" y="0"/>
                  </a:lnTo>
                  <a:lnTo>
                    <a:pt x="7" y="0"/>
                  </a:lnTo>
                  <a:lnTo>
                    <a:pt x="4" y="1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7"/>
                  </a:lnTo>
                  <a:lnTo>
                    <a:pt x="4" y="24"/>
                  </a:lnTo>
                  <a:lnTo>
                    <a:pt x="8" y="32"/>
                  </a:lnTo>
                  <a:lnTo>
                    <a:pt x="14" y="39"/>
                  </a:lnTo>
                  <a:lnTo>
                    <a:pt x="20" y="46"/>
                  </a:lnTo>
                  <a:lnTo>
                    <a:pt x="27" y="50"/>
                  </a:lnTo>
                  <a:lnTo>
                    <a:pt x="33" y="54"/>
                  </a:lnTo>
                  <a:lnTo>
                    <a:pt x="38" y="54"/>
                  </a:lnTo>
                  <a:lnTo>
                    <a:pt x="36" y="42"/>
                  </a:lnTo>
                  <a:lnTo>
                    <a:pt x="32" y="29"/>
                  </a:lnTo>
                  <a:lnTo>
                    <a:pt x="25" y="16"/>
                  </a:lnTo>
                  <a:lnTo>
                    <a:pt x="20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95" name="Freeform 902"/>
            <p:cNvSpPr>
              <a:spLocks/>
            </p:cNvSpPr>
            <p:nvPr/>
          </p:nvSpPr>
          <p:spPr bwMode="auto">
            <a:xfrm>
              <a:off x="4370" y="3155"/>
              <a:ext cx="8" cy="6"/>
            </a:xfrm>
            <a:custGeom>
              <a:avLst/>
              <a:gdLst/>
              <a:ahLst/>
              <a:cxnLst>
                <a:cxn ang="0">
                  <a:pos x="41" y="27"/>
                </a:cxn>
                <a:cxn ang="0">
                  <a:pos x="46" y="24"/>
                </a:cxn>
                <a:cxn ang="0">
                  <a:pos x="51" y="21"/>
                </a:cxn>
                <a:cxn ang="0">
                  <a:pos x="52" y="16"/>
                </a:cxn>
                <a:cxn ang="0">
                  <a:pos x="52" y="12"/>
                </a:cxn>
                <a:cxn ang="0">
                  <a:pos x="50" y="6"/>
                </a:cxn>
                <a:cxn ang="0">
                  <a:pos x="46" y="2"/>
                </a:cxn>
                <a:cxn ang="0">
                  <a:pos x="41" y="0"/>
                </a:cxn>
                <a:cxn ang="0">
                  <a:pos x="36" y="0"/>
                </a:cxn>
                <a:cxn ang="0">
                  <a:pos x="33" y="0"/>
                </a:cxn>
                <a:cxn ang="0">
                  <a:pos x="29" y="1"/>
                </a:cxn>
                <a:cxn ang="0">
                  <a:pos x="21" y="4"/>
                </a:cxn>
                <a:cxn ang="0">
                  <a:pos x="13" y="8"/>
                </a:cxn>
                <a:cxn ang="0">
                  <a:pos x="6" y="15"/>
                </a:cxn>
                <a:cxn ang="0">
                  <a:pos x="3" y="22"/>
                </a:cxn>
                <a:cxn ang="0">
                  <a:pos x="0" y="29"/>
                </a:cxn>
                <a:cxn ang="0">
                  <a:pos x="0" y="31"/>
                </a:cxn>
                <a:cxn ang="0">
                  <a:pos x="4" y="33"/>
                </a:cxn>
                <a:cxn ang="0">
                  <a:pos x="9" y="36"/>
                </a:cxn>
                <a:cxn ang="0">
                  <a:pos x="13" y="36"/>
                </a:cxn>
                <a:cxn ang="0">
                  <a:pos x="18" y="36"/>
                </a:cxn>
                <a:cxn ang="0">
                  <a:pos x="24" y="33"/>
                </a:cxn>
                <a:cxn ang="0">
                  <a:pos x="30" y="32"/>
                </a:cxn>
                <a:cxn ang="0">
                  <a:pos x="36" y="30"/>
                </a:cxn>
                <a:cxn ang="0">
                  <a:pos x="41" y="27"/>
                </a:cxn>
              </a:cxnLst>
              <a:rect l="0" t="0" r="r" b="b"/>
              <a:pathLst>
                <a:path w="52" h="36">
                  <a:moveTo>
                    <a:pt x="41" y="27"/>
                  </a:moveTo>
                  <a:lnTo>
                    <a:pt x="46" y="24"/>
                  </a:lnTo>
                  <a:lnTo>
                    <a:pt x="51" y="21"/>
                  </a:lnTo>
                  <a:lnTo>
                    <a:pt x="52" y="16"/>
                  </a:lnTo>
                  <a:lnTo>
                    <a:pt x="52" y="12"/>
                  </a:lnTo>
                  <a:lnTo>
                    <a:pt x="50" y="6"/>
                  </a:lnTo>
                  <a:lnTo>
                    <a:pt x="46" y="2"/>
                  </a:lnTo>
                  <a:lnTo>
                    <a:pt x="41" y="0"/>
                  </a:lnTo>
                  <a:lnTo>
                    <a:pt x="36" y="0"/>
                  </a:lnTo>
                  <a:lnTo>
                    <a:pt x="33" y="0"/>
                  </a:lnTo>
                  <a:lnTo>
                    <a:pt x="29" y="1"/>
                  </a:lnTo>
                  <a:lnTo>
                    <a:pt x="21" y="4"/>
                  </a:lnTo>
                  <a:lnTo>
                    <a:pt x="13" y="8"/>
                  </a:lnTo>
                  <a:lnTo>
                    <a:pt x="6" y="15"/>
                  </a:lnTo>
                  <a:lnTo>
                    <a:pt x="3" y="22"/>
                  </a:lnTo>
                  <a:lnTo>
                    <a:pt x="0" y="29"/>
                  </a:lnTo>
                  <a:lnTo>
                    <a:pt x="0" y="31"/>
                  </a:lnTo>
                  <a:lnTo>
                    <a:pt x="4" y="33"/>
                  </a:lnTo>
                  <a:lnTo>
                    <a:pt x="9" y="36"/>
                  </a:lnTo>
                  <a:lnTo>
                    <a:pt x="13" y="36"/>
                  </a:lnTo>
                  <a:lnTo>
                    <a:pt x="18" y="36"/>
                  </a:lnTo>
                  <a:lnTo>
                    <a:pt x="24" y="33"/>
                  </a:lnTo>
                  <a:lnTo>
                    <a:pt x="30" y="32"/>
                  </a:lnTo>
                  <a:lnTo>
                    <a:pt x="36" y="30"/>
                  </a:lnTo>
                  <a:lnTo>
                    <a:pt x="41" y="2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96" name="Freeform 903"/>
            <p:cNvSpPr>
              <a:spLocks/>
            </p:cNvSpPr>
            <p:nvPr/>
          </p:nvSpPr>
          <p:spPr bwMode="auto">
            <a:xfrm>
              <a:off x="4330" y="3145"/>
              <a:ext cx="33" cy="39"/>
            </a:xfrm>
            <a:custGeom>
              <a:avLst/>
              <a:gdLst/>
              <a:ahLst/>
              <a:cxnLst>
                <a:cxn ang="0">
                  <a:pos x="73" y="36"/>
                </a:cxn>
                <a:cxn ang="0">
                  <a:pos x="58" y="46"/>
                </a:cxn>
                <a:cxn ang="0">
                  <a:pos x="46" y="58"/>
                </a:cxn>
                <a:cxn ang="0">
                  <a:pos x="33" y="72"/>
                </a:cxn>
                <a:cxn ang="0">
                  <a:pos x="22" y="85"/>
                </a:cxn>
                <a:cxn ang="0">
                  <a:pos x="14" y="100"/>
                </a:cxn>
                <a:cxn ang="0">
                  <a:pos x="7" y="115"/>
                </a:cxn>
                <a:cxn ang="0">
                  <a:pos x="2" y="130"/>
                </a:cxn>
                <a:cxn ang="0">
                  <a:pos x="0" y="146"/>
                </a:cxn>
                <a:cxn ang="0">
                  <a:pos x="2" y="170"/>
                </a:cxn>
                <a:cxn ang="0">
                  <a:pos x="12" y="190"/>
                </a:cxn>
                <a:cxn ang="0">
                  <a:pos x="26" y="207"/>
                </a:cxn>
                <a:cxn ang="0">
                  <a:pos x="43" y="220"/>
                </a:cxn>
                <a:cxn ang="0">
                  <a:pos x="64" y="229"/>
                </a:cxn>
                <a:cxn ang="0">
                  <a:pos x="88" y="235"/>
                </a:cxn>
                <a:cxn ang="0">
                  <a:pos x="110" y="236"/>
                </a:cxn>
                <a:cxn ang="0">
                  <a:pos x="132" y="232"/>
                </a:cxn>
                <a:cxn ang="0">
                  <a:pos x="137" y="232"/>
                </a:cxn>
                <a:cxn ang="0">
                  <a:pos x="142" y="230"/>
                </a:cxn>
                <a:cxn ang="0">
                  <a:pos x="145" y="226"/>
                </a:cxn>
                <a:cxn ang="0">
                  <a:pos x="146" y="221"/>
                </a:cxn>
                <a:cxn ang="0">
                  <a:pos x="145" y="219"/>
                </a:cxn>
                <a:cxn ang="0">
                  <a:pos x="142" y="219"/>
                </a:cxn>
                <a:cxn ang="0">
                  <a:pos x="137" y="217"/>
                </a:cxn>
                <a:cxn ang="0">
                  <a:pos x="131" y="217"/>
                </a:cxn>
                <a:cxn ang="0">
                  <a:pos x="124" y="217"/>
                </a:cxn>
                <a:cxn ang="0">
                  <a:pos x="118" y="217"/>
                </a:cxn>
                <a:cxn ang="0">
                  <a:pos x="112" y="217"/>
                </a:cxn>
                <a:cxn ang="0">
                  <a:pos x="109" y="217"/>
                </a:cxn>
                <a:cxn ang="0">
                  <a:pos x="97" y="216"/>
                </a:cxn>
                <a:cxn ang="0">
                  <a:pos x="87" y="215"/>
                </a:cxn>
                <a:cxn ang="0">
                  <a:pos x="75" y="214"/>
                </a:cxn>
                <a:cxn ang="0">
                  <a:pos x="63" y="211"/>
                </a:cxn>
                <a:cxn ang="0">
                  <a:pos x="51" y="207"/>
                </a:cxn>
                <a:cxn ang="0">
                  <a:pos x="40" y="199"/>
                </a:cxn>
                <a:cxn ang="0">
                  <a:pos x="29" y="189"/>
                </a:cxn>
                <a:cxn ang="0">
                  <a:pos x="17" y="174"/>
                </a:cxn>
                <a:cxn ang="0">
                  <a:pos x="15" y="157"/>
                </a:cxn>
                <a:cxn ang="0">
                  <a:pos x="16" y="141"/>
                </a:cxn>
                <a:cxn ang="0">
                  <a:pos x="21" y="124"/>
                </a:cxn>
                <a:cxn ang="0">
                  <a:pos x="28" y="109"/>
                </a:cxn>
                <a:cxn ang="0">
                  <a:pos x="39" y="96"/>
                </a:cxn>
                <a:cxn ang="0">
                  <a:pos x="50" y="82"/>
                </a:cxn>
                <a:cxn ang="0">
                  <a:pos x="63" y="70"/>
                </a:cxn>
                <a:cxn ang="0">
                  <a:pos x="78" y="59"/>
                </a:cxn>
                <a:cxn ang="0">
                  <a:pos x="94" y="49"/>
                </a:cxn>
                <a:cxn ang="0">
                  <a:pos x="110" y="39"/>
                </a:cxn>
                <a:cxn ang="0">
                  <a:pos x="126" y="31"/>
                </a:cxn>
                <a:cxn ang="0">
                  <a:pos x="142" y="24"/>
                </a:cxn>
                <a:cxn ang="0">
                  <a:pos x="158" y="19"/>
                </a:cxn>
                <a:cxn ang="0">
                  <a:pos x="172" y="13"/>
                </a:cxn>
                <a:cxn ang="0">
                  <a:pos x="186" y="10"/>
                </a:cxn>
                <a:cxn ang="0">
                  <a:pos x="198" y="7"/>
                </a:cxn>
                <a:cxn ang="0">
                  <a:pos x="190" y="3"/>
                </a:cxn>
                <a:cxn ang="0">
                  <a:pos x="177" y="0"/>
                </a:cxn>
                <a:cxn ang="0">
                  <a:pos x="162" y="3"/>
                </a:cxn>
                <a:cxn ang="0">
                  <a:pos x="144" y="6"/>
                </a:cxn>
                <a:cxn ang="0">
                  <a:pos x="124" y="12"/>
                </a:cxn>
                <a:cxn ang="0">
                  <a:pos x="105" y="19"/>
                </a:cxn>
                <a:cxn ang="0">
                  <a:pos x="88" y="28"/>
                </a:cxn>
                <a:cxn ang="0">
                  <a:pos x="73" y="36"/>
                </a:cxn>
              </a:cxnLst>
              <a:rect l="0" t="0" r="r" b="b"/>
              <a:pathLst>
                <a:path w="198" h="236">
                  <a:moveTo>
                    <a:pt x="73" y="36"/>
                  </a:moveTo>
                  <a:lnTo>
                    <a:pt x="58" y="46"/>
                  </a:lnTo>
                  <a:lnTo>
                    <a:pt x="46" y="58"/>
                  </a:lnTo>
                  <a:lnTo>
                    <a:pt x="33" y="72"/>
                  </a:lnTo>
                  <a:lnTo>
                    <a:pt x="22" y="85"/>
                  </a:lnTo>
                  <a:lnTo>
                    <a:pt x="14" y="100"/>
                  </a:lnTo>
                  <a:lnTo>
                    <a:pt x="7" y="115"/>
                  </a:lnTo>
                  <a:lnTo>
                    <a:pt x="2" y="130"/>
                  </a:lnTo>
                  <a:lnTo>
                    <a:pt x="0" y="146"/>
                  </a:lnTo>
                  <a:lnTo>
                    <a:pt x="2" y="170"/>
                  </a:lnTo>
                  <a:lnTo>
                    <a:pt x="12" y="190"/>
                  </a:lnTo>
                  <a:lnTo>
                    <a:pt x="26" y="207"/>
                  </a:lnTo>
                  <a:lnTo>
                    <a:pt x="43" y="220"/>
                  </a:lnTo>
                  <a:lnTo>
                    <a:pt x="64" y="229"/>
                  </a:lnTo>
                  <a:lnTo>
                    <a:pt x="88" y="235"/>
                  </a:lnTo>
                  <a:lnTo>
                    <a:pt x="110" y="236"/>
                  </a:lnTo>
                  <a:lnTo>
                    <a:pt x="132" y="232"/>
                  </a:lnTo>
                  <a:lnTo>
                    <a:pt x="137" y="232"/>
                  </a:lnTo>
                  <a:lnTo>
                    <a:pt x="142" y="230"/>
                  </a:lnTo>
                  <a:lnTo>
                    <a:pt x="145" y="226"/>
                  </a:lnTo>
                  <a:lnTo>
                    <a:pt x="146" y="221"/>
                  </a:lnTo>
                  <a:lnTo>
                    <a:pt x="145" y="219"/>
                  </a:lnTo>
                  <a:lnTo>
                    <a:pt x="142" y="219"/>
                  </a:lnTo>
                  <a:lnTo>
                    <a:pt x="137" y="217"/>
                  </a:lnTo>
                  <a:lnTo>
                    <a:pt x="131" y="217"/>
                  </a:lnTo>
                  <a:lnTo>
                    <a:pt x="124" y="217"/>
                  </a:lnTo>
                  <a:lnTo>
                    <a:pt x="118" y="217"/>
                  </a:lnTo>
                  <a:lnTo>
                    <a:pt x="112" y="217"/>
                  </a:lnTo>
                  <a:lnTo>
                    <a:pt x="109" y="217"/>
                  </a:lnTo>
                  <a:lnTo>
                    <a:pt x="97" y="216"/>
                  </a:lnTo>
                  <a:lnTo>
                    <a:pt x="87" y="215"/>
                  </a:lnTo>
                  <a:lnTo>
                    <a:pt x="75" y="214"/>
                  </a:lnTo>
                  <a:lnTo>
                    <a:pt x="63" y="211"/>
                  </a:lnTo>
                  <a:lnTo>
                    <a:pt x="51" y="207"/>
                  </a:lnTo>
                  <a:lnTo>
                    <a:pt x="40" y="199"/>
                  </a:lnTo>
                  <a:lnTo>
                    <a:pt x="29" y="189"/>
                  </a:lnTo>
                  <a:lnTo>
                    <a:pt x="17" y="174"/>
                  </a:lnTo>
                  <a:lnTo>
                    <a:pt x="15" y="157"/>
                  </a:lnTo>
                  <a:lnTo>
                    <a:pt x="16" y="141"/>
                  </a:lnTo>
                  <a:lnTo>
                    <a:pt x="21" y="124"/>
                  </a:lnTo>
                  <a:lnTo>
                    <a:pt x="28" y="109"/>
                  </a:lnTo>
                  <a:lnTo>
                    <a:pt x="39" y="96"/>
                  </a:lnTo>
                  <a:lnTo>
                    <a:pt x="50" y="82"/>
                  </a:lnTo>
                  <a:lnTo>
                    <a:pt x="63" y="70"/>
                  </a:lnTo>
                  <a:lnTo>
                    <a:pt x="78" y="59"/>
                  </a:lnTo>
                  <a:lnTo>
                    <a:pt x="94" y="49"/>
                  </a:lnTo>
                  <a:lnTo>
                    <a:pt x="110" y="39"/>
                  </a:lnTo>
                  <a:lnTo>
                    <a:pt x="126" y="31"/>
                  </a:lnTo>
                  <a:lnTo>
                    <a:pt x="142" y="24"/>
                  </a:lnTo>
                  <a:lnTo>
                    <a:pt x="158" y="19"/>
                  </a:lnTo>
                  <a:lnTo>
                    <a:pt x="172" y="13"/>
                  </a:lnTo>
                  <a:lnTo>
                    <a:pt x="186" y="10"/>
                  </a:lnTo>
                  <a:lnTo>
                    <a:pt x="198" y="7"/>
                  </a:lnTo>
                  <a:lnTo>
                    <a:pt x="190" y="3"/>
                  </a:lnTo>
                  <a:lnTo>
                    <a:pt x="177" y="0"/>
                  </a:lnTo>
                  <a:lnTo>
                    <a:pt x="162" y="3"/>
                  </a:lnTo>
                  <a:lnTo>
                    <a:pt x="144" y="6"/>
                  </a:lnTo>
                  <a:lnTo>
                    <a:pt x="124" y="12"/>
                  </a:lnTo>
                  <a:lnTo>
                    <a:pt x="105" y="19"/>
                  </a:lnTo>
                  <a:lnTo>
                    <a:pt x="88" y="28"/>
                  </a:lnTo>
                  <a:lnTo>
                    <a:pt x="73" y="36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97" name="Freeform 904"/>
            <p:cNvSpPr>
              <a:spLocks/>
            </p:cNvSpPr>
            <p:nvPr/>
          </p:nvSpPr>
          <p:spPr bwMode="auto">
            <a:xfrm>
              <a:off x="4386" y="3145"/>
              <a:ext cx="22" cy="30"/>
            </a:xfrm>
            <a:custGeom>
              <a:avLst/>
              <a:gdLst/>
              <a:ahLst/>
              <a:cxnLst>
                <a:cxn ang="0">
                  <a:pos x="108" y="61"/>
                </a:cxn>
                <a:cxn ang="0">
                  <a:pos x="111" y="80"/>
                </a:cxn>
                <a:cxn ang="0">
                  <a:pos x="109" y="97"/>
                </a:cxn>
                <a:cxn ang="0">
                  <a:pos x="101" y="110"/>
                </a:cxn>
                <a:cxn ang="0">
                  <a:pos x="89" y="123"/>
                </a:cxn>
                <a:cxn ang="0">
                  <a:pos x="75" y="134"/>
                </a:cxn>
                <a:cxn ang="0">
                  <a:pos x="60" y="145"/>
                </a:cxn>
                <a:cxn ang="0">
                  <a:pos x="43" y="156"/>
                </a:cxn>
                <a:cxn ang="0">
                  <a:pos x="29" y="167"/>
                </a:cxn>
                <a:cxn ang="0">
                  <a:pos x="27" y="170"/>
                </a:cxn>
                <a:cxn ang="0">
                  <a:pos x="26" y="172"/>
                </a:cxn>
                <a:cxn ang="0">
                  <a:pos x="26" y="176"/>
                </a:cxn>
                <a:cxn ang="0">
                  <a:pos x="28" y="179"/>
                </a:cxn>
                <a:cxn ang="0">
                  <a:pos x="30" y="182"/>
                </a:cxn>
                <a:cxn ang="0">
                  <a:pos x="34" y="183"/>
                </a:cxn>
                <a:cxn ang="0">
                  <a:pos x="37" y="183"/>
                </a:cxn>
                <a:cxn ang="0">
                  <a:pos x="41" y="182"/>
                </a:cxn>
                <a:cxn ang="0">
                  <a:pos x="58" y="171"/>
                </a:cxn>
                <a:cxn ang="0">
                  <a:pos x="76" y="160"/>
                </a:cxn>
                <a:cxn ang="0">
                  <a:pos x="92" y="147"/>
                </a:cxn>
                <a:cxn ang="0">
                  <a:pos x="108" y="132"/>
                </a:cxn>
                <a:cxn ang="0">
                  <a:pos x="118" y="116"/>
                </a:cxn>
                <a:cxn ang="0">
                  <a:pos x="125" y="98"/>
                </a:cxn>
                <a:cxn ang="0">
                  <a:pos x="128" y="78"/>
                </a:cxn>
                <a:cxn ang="0">
                  <a:pos x="123" y="58"/>
                </a:cxn>
                <a:cxn ang="0">
                  <a:pos x="112" y="41"/>
                </a:cxn>
                <a:cxn ang="0">
                  <a:pos x="98" y="28"/>
                </a:cxn>
                <a:cxn ang="0">
                  <a:pos x="80" y="16"/>
                </a:cxn>
                <a:cxn ang="0">
                  <a:pos x="61" y="8"/>
                </a:cxn>
                <a:cxn ang="0">
                  <a:pos x="41" y="2"/>
                </a:cxn>
                <a:cxn ang="0">
                  <a:pos x="23" y="0"/>
                </a:cxn>
                <a:cxn ang="0">
                  <a:pos x="9" y="1"/>
                </a:cxn>
                <a:cxn ang="0">
                  <a:pos x="0" y="6"/>
                </a:cxn>
                <a:cxn ang="0">
                  <a:pos x="16" y="10"/>
                </a:cxn>
                <a:cxn ang="0">
                  <a:pos x="33" y="14"/>
                </a:cxn>
                <a:cxn ang="0">
                  <a:pos x="48" y="17"/>
                </a:cxn>
                <a:cxn ang="0">
                  <a:pos x="63" y="22"/>
                </a:cxn>
                <a:cxn ang="0">
                  <a:pos x="77" y="28"/>
                </a:cxn>
                <a:cxn ang="0">
                  <a:pos x="90" y="36"/>
                </a:cxn>
                <a:cxn ang="0">
                  <a:pos x="101" y="46"/>
                </a:cxn>
                <a:cxn ang="0">
                  <a:pos x="108" y="61"/>
                </a:cxn>
              </a:cxnLst>
              <a:rect l="0" t="0" r="r" b="b"/>
              <a:pathLst>
                <a:path w="128" h="183">
                  <a:moveTo>
                    <a:pt x="108" y="61"/>
                  </a:moveTo>
                  <a:lnTo>
                    <a:pt x="111" y="80"/>
                  </a:lnTo>
                  <a:lnTo>
                    <a:pt x="109" y="97"/>
                  </a:lnTo>
                  <a:lnTo>
                    <a:pt x="101" y="110"/>
                  </a:lnTo>
                  <a:lnTo>
                    <a:pt x="89" y="123"/>
                  </a:lnTo>
                  <a:lnTo>
                    <a:pt x="75" y="134"/>
                  </a:lnTo>
                  <a:lnTo>
                    <a:pt x="60" y="145"/>
                  </a:lnTo>
                  <a:lnTo>
                    <a:pt x="43" y="156"/>
                  </a:lnTo>
                  <a:lnTo>
                    <a:pt x="29" y="167"/>
                  </a:lnTo>
                  <a:lnTo>
                    <a:pt x="27" y="170"/>
                  </a:lnTo>
                  <a:lnTo>
                    <a:pt x="26" y="172"/>
                  </a:lnTo>
                  <a:lnTo>
                    <a:pt x="26" y="176"/>
                  </a:lnTo>
                  <a:lnTo>
                    <a:pt x="28" y="179"/>
                  </a:lnTo>
                  <a:lnTo>
                    <a:pt x="30" y="182"/>
                  </a:lnTo>
                  <a:lnTo>
                    <a:pt x="34" y="183"/>
                  </a:lnTo>
                  <a:lnTo>
                    <a:pt x="37" y="183"/>
                  </a:lnTo>
                  <a:lnTo>
                    <a:pt x="41" y="182"/>
                  </a:lnTo>
                  <a:lnTo>
                    <a:pt x="58" y="171"/>
                  </a:lnTo>
                  <a:lnTo>
                    <a:pt x="76" y="160"/>
                  </a:lnTo>
                  <a:lnTo>
                    <a:pt x="92" y="147"/>
                  </a:lnTo>
                  <a:lnTo>
                    <a:pt x="108" y="132"/>
                  </a:lnTo>
                  <a:lnTo>
                    <a:pt x="118" y="116"/>
                  </a:lnTo>
                  <a:lnTo>
                    <a:pt x="125" y="98"/>
                  </a:lnTo>
                  <a:lnTo>
                    <a:pt x="128" y="78"/>
                  </a:lnTo>
                  <a:lnTo>
                    <a:pt x="123" y="58"/>
                  </a:lnTo>
                  <a:lnTo>
                    <a:pt x="112" y="41"/>
                  </a:lnTo>
                  <a:lnTo>
                    <a:pt x="98" y="28"/>
                  </a:lnTo>
                  <a:lnTo>
                    <a:pt x="80" y="16"/>
                  </a:lnTo>
                  <a:lnTo>
                    <a:pt x="61" y="8"/>
                  </a:lnTo>
                  <a:lnTo>
                    <a:pt x="41" y="2"/>
                  </a:lnTo>
                  <a:lnTo>
                    <a:pt x="23" y="0"/>
                  </a:lnTo>
                  <a:lnTo>
                    <a:pt x="9" y="1"/>
                  </a:lnTo>
                  <a:lnTo>
                    <a:pt x="0" y="6"/>
                  </a:lnTo>
                  <a:lnTo>
                    <a:pt x="16" y="10"/>
                  </a:lnTo>
                  <a:lnTo>
                    <a:pt x="33" y="14"/>
                  </a:lnTo>
                  <a:lnTo>
                    <a:pt x="48" y="17"/>
                  </a:lnTo>
                  <a:lnTo>
                    <a:pt x="63" y="22"/>
                  </a:lnTo>
                  <a:lnTo>
                    <a:pt x="77" y="28"/>
                  </a:lnTo>
                  <a:lnTo>
                    <a:pt x="90" y="36"/>
                  </a:lnTo>
                  <a:lnTo>
                    <a:pt x="101" y="46"/>
                  </a:lnTo>
                  <a:lnTo>
                    <a:pt x="108" y="61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98" name="Freeform 905"/>
            <p:cNvSpPr>
              <a:spLocks/>
            </p:cNvSpPr>
            <p:nvPr/>
          </p:nvSpPr>
          <p:spPr bwMode="auto">
            <a:xfrm>
              <a:off x="4309" y="3138"/>
              <a:ext cx="53" cy="63"/>
            </a:xfrm>
            <a:custGeom>
              <a:avLst/>
              <a:gdLst/>
              <a:ahLst/>
              <a:cxnLst>
                <a:cxn ang="0">
                  <a:pos x="101" y="70"/>
                </a:cxn>
                <a:cxn ang="0">
                  <a:pos x="54" y="115"/>
                </a:cxn>
                <a:cxn ang="0">
                  <a:pos x="18" y="167"/>
                </a:cxn>
                <a:cxn ang="0">
                  <a:pos x="0" y="227"/>
                </a:cxn>
                <a:cxn ang="0">
                  <a:pos x="4" y="267"/>
                </a:cxn>
                <a:cxn ang="0">
                  <a:pos x="11" y="283"/>
                </a:cxn>
                <a:cxn ang="0">
                  <a:pos x="21" y="298"/>
                </a:cxn>
                <a:cxn ang="0">
                  <a:pos x="34" y="311"/>
                </a:cxn>
                <a:cxn ang="0">
                  <a:pos x="57" y="325"/>
                </a:cxn>
                <a:cxn ang="0">
                  <a:pos x="87" y="340"/>
                </a:cxn>
                <a:cxn ang="0">
                  <a:pos x="120" y="351"/>
                </a:cxn>
                <a:cxn ang="0">
                  <a:pos x="153" y="360"/>
                </a:cxn>
                <a:cxn ang="0">
                  <a:pos x="187" y="367"/>
                </a:cxn>
                <a:cxn ang="0">
                  <a:pos x="221" y="372"/>
                </a:cxn>
                <a:cxn ang="0">
                  <a:pos x="256" y="375"/>
                </a:cxn>
                <a:cxn ang="0">
                  <a:pos x="290" y="378"/>
                </a:cxn>
                <a:cxn ang="0">
                  <a:pos x="312" y="379"/>
                </a:cxn>
                <a:cxn ang="0">
                  <a:pos x="320" y="372"/>
                </a:cxn>
                <a:cxn ang="0">
                  <a:pos x="323" y="360"/>
                </a:cxn>
                <a:cxn ang="0">
                  <a:pos x="316" y="352"/>
                </a:cxn>
                <a:cxn ang="0">
                  <a:pos x="295" y="351"/>
                </a:cxn>
                <a:cxn ang="0">
                  <a:pos x="263" y="350"/>
                </a:cxn>
                <a:cxn ang="0">
                  <a:pos x="231" y="348"/>
                </a:cxn>
                <a:cxn ang="0">
                  <a:pos x="200" y="343"/>
                </a:cxn>
                <a:cxn ang="0">
                  <a:pos x="168" y="337"/>
                </a:cxn>
                <a:cxn ang="0">
                  <a:pos x="136" y="329"/>
                </a:cxn>
                <a:cxn ang="0">
                  <a:pos x="106" y="320"/>
                </a:cxn>
                <a:cxn ang="0">
                  <a:pos x="76" y="306"/>
                </a:cxn>
                <a:cxn ang="0">
                  <a:pos x="51" y="291"/>
                </a:cxn>
                <a:cxn ang="0">
                  <a:pos x="35" y="269"/>
                </a:cxn>
                <a:cxn ang="0">
                  <a:pos x="31" y="239"/>
                </a:cxn>
                <a:cxn ang="0">
                  <a:pos x="38" y="197"/>
                </a:cxn>
                <a:cxn ang="0">
                  <a:pos x="51" y="165"/>
                </a:cxn>
                <a:cxn ang="0">
                  <a:pos x="68" y="136"/>
                </a:cxn>
                <a:cxn ang="0">
                  <a:pos x="89" y="111"/>
                </a:cxn>
                <a:cxn ang="0">
                  <a:pos x="114" y="88"/>
                </a:cxn>
                <a:cxn ang="0">
                  <a:pos x="144" y="64"/>
                </a:cxn>
                <a:cxn ang="0">
                  <a:pos x="181" y="41"/>
                </a:cxn>
                <a:cxn ang="0">
                  <a:pos x="219" y="22"/>
                </a:cxn>
                <a:cxn ang="0">
                  <a:pos x="253" y="7"/>
                </a:cxn>
                <a:cxn ang="0">
                  <a:pos x="255" y="0"/>
                </a:cxn>
                <a:cxn ang="0">
                  <a:pos x="221" y="5"/>
                </a:cxn>
                <a:cxn ang="0">
                  <a:pos x="181" y="19"/>
                </a:cxn>
                <a:cxn ang="0">
                  <a:pos x="142" y="39"/>
                </a:cxn>
              </a:cxnLst>
              <a:rect l="0" t="0" r="r" b="b"/>
              <a:pathLst>
                <a:path w="323" h="379">
                  <a:moveTo>
                    <a:pt x="126" y="50"/>
                  </a:moveTo>
                  <a:lnTo>
                    <a:pt x="101" y="70"/>
                  </a:lnTo>
                  <a:lnTo>
                    <a:pt x="76" y="92"/>
                  </a:lnTo>
                  <a:lnTo>
                    <a:pt x="54" y="115"/>
                  </a:lnTo>
                  <a:lnTo>
                    <a:pt x="34" y="140"/>
                  </a:lnTo>
                  <a:lnTo>
                    <a:pt x="18" y="167"/>
                  </a:lnTo>
                  <a:lnTo>
                    <a:pt x="6" y="196"/>
                  </a:lnTo>
                  <a:lnTo>
                    <a:pt x="0" y="227"/>
                  </a:lnTo>
                  <a:lnTo>
                    <a:pt x="1" y="259"/>
                  </a:lnTo>
                  <a:lnTo>
                    <a:pt x="4" y="267"/>
                  </a:lnTo>
                  <a:lnTo>
                    <a:pt x="7" y="277"/>
                  </a:lnTo>
                  <a:lnTo>
                    <a:pt x="11" y="283"/>
                  </a:lnTo>
                  <a:lnTo>
                    <a:pt x="15" y="291"/>
                  </a:lnTo>
                  <a:lnTo>
                    <a:pt x="21" y="298"/>
                  </a:lnTo>
                  <a:lnTo>
                    <a:pt x="27" y="305"/>
                  </a:lnTo>
                  <a:lnTo>
                    <a:pt x="34" y="311"/>
                  </a:lnTo>
                  <a:lnTo>
                    <a:pt x="41" y="316"/>
                  </a:lnTo>
                  <a:lnTo>
                    <a:pt x="57" y="325"/>
                  </a:lnTo>
                  <a:lnTo>
                    <a:pt x="72" y="333"/>
                  </a:lnTo>
                  <a:lnTo>
                    <a:pt x="87" y="340"/>
                  </a:lnTo>
                  <a:lnTo>
                    <a:pt x="103" y="345"/>
                  </a:lnTo>
                  <a:lnTo>
                    <a:pt x="120" y="351"/>
                  </a:lnTo>
                  <a:lnTo>
                    <a:pt x="136" y="356"/>
                  </a:lnTo>
                  <a:lnTo>
                    <a:pt x="153" y="360"/>
                  </a:lnTo>
                  <a:lnTo>
                    <a:pt x="169" y="364"/>
                  </a:lnTo>
                  <a:lnTo>
                    <a:pt x="187" y="367"/>
                  </a:lnTo>
                  <a:lnTo>
                    <a:pt x="204" y="370"/>
                  </a:lnTo>
                  <a:lnTo>
                    <a:pt x="221" y="372"/>
                  </a:lnTo>
                  <a:lnTo>
                    <a:pt x="238" y="374"/>
                  </a:lnTo>
                  <a:lnTo>
                    <a:pt x="256" y="375"/>
                  </a:lnTo>
                  <a:lnTo>
                    <a:pt x="273" y="376"/>
                  </a:lnTo>
                  <a:lnTo>
                    <a:pt x="290" y="378"/>
                  </a:lnTo>
                  <a:lnTo>
                    <a:pt x="307" y="379"/>
                  </a:lnTo>
                  <a:lnTo>
                    <a:pt x="312" y="379"/>
                  </a:lnTo>
                  <a:lnTo>
                    <a:pt x="317" y="375"/>
                  </a:lnTo>
                  <a:lnTo>
                    <a:pt x="320" y="372"/>
                  </a:lnTo>
                  <a:lnTo>
                    <a:pt x="323" y="366"/>
                  </a:lnTo>
                  <a:lnTo>
                    <a:pt x="323" y="360"/>
                  </a:lnTo>
                  <a:lnTo>
                    <a:pt x="320" y="356"/>
                  </a:lnTo>
                  <a:lnTo>
                    <a:pt x="316" y="352"/>
                  </a:lnTo>
                  <a:lnTo>
                    <a:pt x="311" y="351"/>
                  </a:lnTo>
                  <a:lnTo>
                    <a:pt x="295" y="351"/>
                  </a:lnTo>
                  <a:lnTo>
                    <a:pt x="279" y="351"/>
                  </a:lnTo>
                  <a:lnTo>
                    <a:pt x="263" y="350"/>
                  </a:lnTo>
                  <a:lnTo>
                    <a:pt x="248" y="349"/>
                  </a:lnTo>
                  <a:lnTo>
                    <a:pt x="231" y="348"/>
                  </a:lnTo>
                  <a:lnTo>
                    <a:pt x="215" y="345"/>
                  </a:lnTo>
                  <a:lnTo>
                    <a:pt x="200" y="343"/>
                  </a:lnTo>
                  <a:lnTo>
                    <a:pt x="183" y="341"/>
                  </a:lnTo>
                  <a:lnTo>
                    <a:pt x="168" y="337"/>
                  </a:lnTo>
                  <a:lnTo>
                    <a:pt x="151" y="334"/>
                  </a:lnTo>
                  <a:lnTo>
                    <a:pt x="136" y="329"/>
                  </a:lnTo>
                  <a:lnTo>
                    <a:pt x="121" y="325"/>
                  </a:lnTo>
                  <a:lnTo>
                    <a:pt x="106" y="320"/>
                  </a:lnTo>
                  <a:lnTo>
                    <a:pt x="92" y="313"/>
                  </a:lnTo>
                  <a:lnTo>
                    <a:pt x="76" y="306"/>
                  </a:lnTo>
                  <a:lnTo>
                    <a:pt x="62" y="300"/>
                  </a:lnTo>
                  <a:lnTo>
                    <a:pt x="51" y="291"/>
                  </a:lnTo>
                  <a:lnTo>
                    <a:pt x="41" y="280"/>
                  </a:lnTo>
                  <a:lnTo>
                    <a:pt x="35" y="269"/>
                  </a:lnTo>
                  <a:lnTo>
                    <a:pt x="31" y="255"/>
                  </a:lnTo>
                  <a:lnTo>
                    <a:pt x="31" y="239"/>
                  </a:lnTo>
                  <a:lnTo>
                    <a:pt x="33" y="218"/>
                  </a:lnTo>
                  <a:lnTo>
                    <a:pt x="38" y="197"/>
                  </a:lnTo>
                  <a:lnTo>
                    <a:pt x="42" y="182"/>
                  </a:lnTo>
                  <a:lnTo>
                    <a:pt x="51" y="165"/>
                  </a:lnTo>
                  <a:lnTo>
                    <a:pt x="60" y="150"/>
                  </a:lnTo>
                  <a:lnTo>
                    <a:pt x="68" y="136"/>
                  </a:lnTo>
                  <a:lnTo>
                    <a:pt x="79" y="124"/>
                  </a:lnTo>
                  <a:lnTo>
                    <a:pt x="89" y="111"/>
                  </a:lnTo>
                  <a:lnTo>
                    <a:pt x="101" y="100"/>
                  </a:lnTo>
                  <a:lnTo>
                    <a:pt x="114" y="88"/>
                  </a:lnTo>
                  <a:lnTo>
                    <a:pt x="129" y="76"/>
                  </a:lnTo>
                  <a:lnTo>
                    <a:pt x="144" y="64"/>
                  </a:lnTo>
                  <a:lnTo>
                    <a:pt x="162" y="53"/>
                  </a:lnTo>
                  <a:lnTo>
                    <a:pt x="181" y="41"/>
                  </a:lnTo>
                  <a:lnTo>
                    <a:pt x="201" y="31"/>
                  </a:lnTo>
                  <a:lnTo>
                    <a:pt x="219" y="22"/>
                  </a:lnTo>
                  <a:lnTo>
                    <a:pt x="237" y="14"/>
                  </a:lnTo>
                  <a:lnTo>
                    <a:pt x="253" y="7"/>
                  </a:lnTo>
                  <a:lnTo>
                    <a:pt x="268" y="1"/>
                  </a:lnTo>
                  <a:lnTo>
                    <a:pt x="255" y="0"/>
                  </a:lnTo>
                  <a:lnTo>
                    <a:pt x="238" y="1"/>
                  </a:lnTo>
                  <a:lnTo>
                    <a:pt x="221" y="5"/>
                  </a:lnTo>
                  <a:lnTo>
                    <a:pt x="201" y="11"/>
                  </a:lnTo>
                  <a:lnTo>
                    <a:pt x="181" y="19"/>
                  </a:lnTo>
                  <a:lnTo>
                    <a:pt x="161" y="28"/>
                  </a:lnTo>
                  <a:lnTo>
                    <a:pt x="142" y="39"/>
                  </a:lnTo>
                  <a:lnTo>
                    <a:pt x="126" y="5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99" name="Freeform 906"/>
            <p:cNvSpPr>
              <a:spLocks/>
            </p:cNvSpPr>
            <p:nvPr/>
          </p:nvSpPr>
          <p:spPr bwMode="auto">
            <a:xfrm>
              <a:off x="4384" y="3136"/>
              <a:ext cx="47" cy="42"/>
            </a:xfrm>
            <a:custGeom>
              <a:avLst/>
              <a:gdLst/>
              <a:ahLst/>
              <a:cxnLst>
                <a:cxn ang="0">
                  <a:pos x="235" y="78"/>
                </a:cxn>
                <a:cxn ang="0">
                  <a:pos x="248" y="92"/>
                </a:cxn>
                <a:cxn ang="0">
                  <a:pos x="255" y="108"/>
                </a:cxn>
                <a:cxn ang="0">
                  <a:pos x="259" y="125"/>
                </a:cxn>
                <a:cxn ang="0">
                  <a:pos x="259" y="144"/>
                </a:cxn>
                <a:cxn ang="0">
                  <a:pos x="257" y="159"/>
                </a:cxn>
                <a:cxn ang="0">
                  <a:pos x="252" y="171"/>
                </a:cxn>
                <a:cxn ang="0">
                  <a:pos x="244" y="184"/>
                </a:cxn>
                <a:cxn ang="0">
                  <a:pos x="236" y="194"/>
                </a:cxn>
                <a:cxn ang="0">
                  <a:pos x="225" y="206"/>
                </a:cxn>
                <a:cxn ang="0">
                  <a:pos x="215" y="215"/>
                </a:cxn>
                <a:cxn ang="0">
                  <a:pos x="204" y="225"/>
                </a:cxn>
                <a:cxn ang="0">
                  <a:pos x="194" y="236"/>
                </a:cxn>
                <a:cxn ang="0">
                  <a:pos x="191" y="239"/>
                </a:cxn>
                <a:cxn ang="0">
                  <a:pos x="190" y="242"/>
                </a:cxn>
                <a:cxn ang="0">
                  <a:pos x="191" y="246"/>
                </a:cxn>
                <a:cxn ang="0">
                  <a:pos x="194" y="249"/>
                </a:cxn>
                <a:cxn ang="0">
                  <a:pos x="197" y="252"/>
                </a:cxn>
                <a:cxn ang="0">
                  <a:pos x="201" y="253"/>
                </a:cxn>
                <a:cxn ang="0">
                  <a:pos x="205" y="252"/>
                </a:cxn>
                <a:cxn ang="0">
                  <a:pos x="209" y="249"/>
                </a:cxn>
                <a:cxn ang="0">
                  <a:pos x="232" y="234"/>
                </a:cxn>
                <a:cxn ang="0">
                  <a:pos x="251" y="215"/>
                </a:cxn>
                <a:cxn ang="0">
                  <a:pos x="267" y="192"/>
                </a:cxn>
                <a:cxn ang="0">
                  <a:pos x="278" y="168"/>
                </a:cxn>
                <a:cxn ang="0">
                  <a:pos x="282" y="141"/>
                </a:cxn>
                <a:cxn ang="0">
                  <a:pos x="279" y="116"/>
                </a:cxn>
                <a:cxn ang="0">
                  <a:pos x="270" y="92"/>
                </a:cxn>
                <a:cxn ang="0">
                  <a:pos x="251" y="70"/>
                </a:cxn>
                <a:cxn ang="0">
                  <a:pos x="237" y="59"/>
                </a:cxn>
                <a:cxn ang="0">
                  <a:pos x="221" y="48"/>
                </a:cxn>
                <a:cxn ang="0">
                  <a:pos x="202" y="39"/>
                </a:cxn>
                <a:cxn ang="0">
                  <a:pos x="183" y="31"/>
                </a:cxn>
                <a:cxn ang="0">
                  <a:pos x="163" y="24"/>
                </a:cxn>
                <a:cxn ang="0">
                  <a:pos x="142" y="18"/>
                </a:cxn>
                <a:cxn ang="0">
                  <a:pos x="122" y="13"/>
                </a:cxn>
                <a:cxn ang="0">
                  <a:pos x="101" y="8"/>
                </a:cxn>
                <a:cxn ang="0">
                  <a:pos x="82" y="5"/>
                </a:cxn>
                <a:cxn ang="0">
                  <a:pos x="63" y="2"/>
                </a:cxn>
                <a:cxn ang="0">
                  <a:pos x="47" y="0"/>
                </a:cxn>
                <a:cxn ang="0">
                  <a:pos x="32" y="0"/>
                </a:cxn>
                <a:cxn ang="0">
                  <a:pos x="19" y="0"/>
                </a:cxn>
                <a:cxn ang="0">
                  <a:pos x="10" y="1"/>
                </a:cxn>
                <a:cxn ang="0">
                  <a:pos x="4" y="4"/>
                </a:cxn>
                <a:cxn ang="0">
                  <a:pos x="0" y="6"/>
                </a:cxn>
                <a:cxn ang="0">
                  <a:pos x="12" y="8"/>
                </a:cxn>
                <a:cxn ang="0">
                  <a:pos x="25" y="9"/>
                </a:cxn>
                <a:cxn ang="0">
                  <a:pos x="38" y="12"/>
                </a:cxn>
                <a:cxn ang="0">
                  <a:pos x="52" y="14"/>
                </a:cxn>
                <a:cxn ang="0">
                  <a:pos x="67" y="16"/>
                </a:cxn>
                <a:cxn ang="0">
                  <a:pos x="82" y="18"/>
                </a:cxn>
                <a:cxn ang="0">
                  <a:pos x="97" y="22"/>
                </a:cxn>
                <a:cxn ang="0">
                  <a:pos x="114" y="25"/>
                </a:cxn>
                <a:cxn ang="0">
                  <a:pos x="129" y="30"/>
                </a:cxn>
                <a:cxn ang="0">
                  <a:pos x="146" y="35"/>
                </a:cxn>
                <a:cxn ang="0">
                  <a:pos x="162" y="40"/>
                </a:cxn>
                <a:cxn ang="0">
                  <a:pos x="177" y="46"/>
                </a:cxn>
                <a:cxn ang="0">
                  <a:pos x="192" y="53"/>
                </a:cxn>
                <a:cxn ang="0">
                  <a:pos x="208" y="60"/>
                </a:cxn>
                <a:cxn ang="0">
                  <a:pos x="222" y="69"/>
                </a:cxn>
                <a:cxn ang="0">
                  <a:pos x="235" y="78"/>
                </a:cxn>
              </a:cxnLst>
              <a:rect l="0" t="0" r="r" b="b"/>
              <a:pathLst>
                <a:path w="282" h="253">
                  <a:moveTo>
                    <a:pt x="235" y="78"/>
                  </a:moveTo>
                  <a:lnTo>
                    <a:pt x="248" y="92"/>
                  </a:lnTo>
                  <a:lnTo>
                    <a:pt x="255" y="108"/>
                  </a:lnTo>
                  <a:lnTo>
                    <a:pt x="259" y="125"/>
                  </a:lnTo>
                  <a:lnTo>
                    <a:pt x="259" y="144"/>
                  </a:lnTo>
                  <a:lnTo>
                    <a:pt x="257" y="159"/>
                  </a:lnTo>
                  <a:lnTo>
                    <a:pt x="252" y="171"/>
                  </a:lnTo>
                  <a:lnTo>
                    <a:pt x="244" y="184"/>
                  </a:lnTo>
                  <a:lnTo>
                    <a:pt x="236" y="194"/>
                  </a:lnTo>
                  <a:lnTo>
                    <a:pt x="225" y="206"/>
                  </a:lnTo>
                  <a:lnTo>
                    <a:pt x="215" y="215"/>
                  </a:lnTo>
                  <a:lnTo>
                    <a:pt x="204" y="225"/>
                  </a:lnTo>
                  <a:lnTo>
                    <a:pt x="194" y="236"/>
                  </a:lnTo>
                  <a:lnTo>
                    <a:pt x="191" y="239"/>
                  </a:lnTo>
                  <a:lnTo>
                    <a:pt x="190" y="242"/>
                  </a:lnTo>
                  <a:lnTo>
                    <a:pt x="191" y="246"/>
                  </a:lnTo>
                  <a:lnTo>
                    <a:pt x="194" y="249"/>
                  </a:lnTo>
                  <a:lnTo>
                    <a:pt x="197" y="252"/>
                  </a:lnTo>
                  <a:lnTo>
                    <a:pt x="201" y="253"/>
                  </a:lnTo>
                  <a:lnTo>
                    <a:pt x="205" y="252"/>
                  </a:lnTo>
                  <a:lnTo>
                    <a:pt x="209" y="249"/>
                  </a:lnTo>
                  <a:lnTo>
                    <a:pt x="232" y="234"/>
                  </a:lnTo>
                  <a:lnTo>
                    <a:pt x="251" y="215"/>
                  </a:lnTo>
                  <a:lnTo>
                    <a:pt x="267" y="192"/>
                  </a:lnTo>
                  <a:lnTo>
                    <a:pt x="278" y="168"/>
                  </a:lnTo>
                  <a:lnTo>
                    <a:pt x="282" y="141"/>
                  </a:lnTo>
                  <a:lnTo>
                    <a:pt x="279" y="116"/>
                  </a:lnTo>
                  <a:lnTo>
                    <a:pt x="270" y="92"/>
                  </a:lnTo>
                  <a:lnTo>
                    <a:pt x="251" y="70"/>
                  </a:lnTo>
                  <a:lnTo>
                    <a:pt x="237" y="59"/>
                  </a:lnTo>
                  <a:lnTo>
                    <a:pt x="221" y="48"/>
                  </a:lnTo>
                  <a:lnTo>
                    <a:pt x="202" y="39"/>
                  </a:lnTo>
                  <a:lnTo>
                    <a:pt x="183" y="31"/>
                  </a:lnTo>
                  <a:lnTo>
                    <a:pt x="163" y="24"/>
                  </a:lnTo>
                  <a:lnTo>
                    <a:pt x="142" y="18"/>
                  </a:lnTo>
                  <a:lnTo>
                    <a:pt x="122" y="13"/>
                  </a:lnTo>
                  <a:lnTo>
                    <a:pt x="101" y="8"/>
                  </a:lnTo>
                  <a:lnTo>
                    <a:pt x="82" y="5"/>
                  </a:lnTo>
                  <a:lnTo>
                    <a:pt x="63" y="2"/>
                  </a:lnTo>
                  <a:lnTo>
                    <a:pt x="47" y="0"/>
                  </a:lnTo>
                  <a:lnTo>
                    <a:pt x="32" y="0"/>
                  </a:lnTo>
                  <a:lnTo>
                    <a:pt x="19" y="0"/>
                  </a:lnTo>
                  <a:lnTo>
                    <a:pt x="10" y="1"/>
                  </a:lnTo>
                  <a:lnTo>
                    <a:pt x="4" y="4"/>
                  </a:lnTo>
                  <a:lnTo>
                    <a:pt x="0" y="6"/>
                  </a:lnTo>
                  <a:lnTo>
                    <a:pt x="12" y="8"/>
                  </a:lnTo>
                  <a:lnTo>
                    <a:pt x="25" y="9"/>
                  </a:lnTo>
                  <a:lnTo>
                    <a:pt x="38" y="12"/>
                  </a:lnTo>
                  <a:lnTo>
                    <a:pt x="52" y="14"/>
                  </a:lnTo>
                  <a:lnTo>
                    <a:pt x="67" y="16"/>
                  </a:lnTo>
                  <a:lnTo>
                    <a:pt x="82" y="18"/>
                  </a:lnTo>
                  <a:lnTo>
                    <a:pt x="97" y="22"/>
                  </a:lnTo>
                  <a:lnTo>
                    <a:pt x="114" y="25"/>
                  </a:lnTo>
                  <a:lnTo>
                    <a:pt x="129" y="30"/>
                  </a:lnTo>
                  <a:lnTo>
                    <a:pt x="146" y="35"/>
                  </a:lnTo>
                  <a:lnTo>
                    <a:pt x="162" y="40"/>
                  </a:lnTo>
                  <a:lnTo>
                    <a:pt x="177" y="46"/>
                  </a:lnTo>
                  <a:lnTo>
                    <a:pt x="192" y="53"/>
                  </a:lnTo>
                  <a:lnTo>
                    <a:pt x="208" y="60"/>
                  </a:lnTo>
                  <a:lnTo>
                    <a:pt x="222" y="69"/>
                  </a:lnTo>
                  <a:lnTo>
                    <a:pt x="235" y="78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700" name="Freeform 907"/>
            <p:cNvSpPr>
              <a:spLocks/>
            </p:cNvSpPr>
            <p:nvPr/>
          </p:nvSpPr>
          <p:spPr bwMode="auto">
            <a:xfrm>
              <a:off x="4290" y="3159"/>
              <a:ext cx="19" cy="39"/>
            </a:xfrm>
            <a:custGeom>
              <a:avLst/>
              <a:gdLst/>
              <a:ahLst/>
              <a:cxnLst>
                <a:cxn ang="0">
                  <a:pos x="0" y="128"/>
                </a:cxn>
                <a:cxn ang="0">
                  <a:pos x="0" y="148"/>
                </a:cxn>
                <a:cxn ang="0">
                  <a:pos x="5" y="166"/>
                </a:cxn>
                <a:cxn ang="0">
                  <a:pos x="13" y="184"/>
                </a:cxn>
                <a:cxn ang="0">
                  <a:pos x="24" y="198"/>
                </a:cxn>
                <a:cxn ang="0">
                  <a:pos x="39" y="211"/>
                </a:cxn>
                <a:cxn ang="0">
                  <a:pos x="55" y="223"/>
                </a:cxn>
                <a:cxn ang="0">
                  <a:pos x="74" y="231"/>
                </a:cxn>
                <a:cxn ang="0">
                  <a:pos x="92" y="235"/>
                </a:cxn>
                <a:cxn ang="0">
                  <a:pos x="98" y="236"/>
                </a:cxn>
                <a:cxn ang="0">
                  <a:pos x="104" y="234"/>
                </a:cxn>
                <a:cxn ang="0">
                  <a:pos x="109" y="231"/>
                </a:cxn>
                <a:cxn ang="0">
                  <a:pos x="111" y="226"/>
                </a:cxn>
                <a:cxn ang="0">
                  <a:pos x="111" y="220"/>
                </a:cxn>
                <a:cxn ang="0">
                  <a:pos x="110" y="215"/>
                </a:cxn>
                <a:cxn ang="0">
                  <a:pos x="107" y="210"/>
                </a:cxn>
                <a:cxn ang="0">
                  <a:pos x="101" y="208"/>
                </a:cxn>
                <a:cxn ang="0">
                  <a:pos x="82" y="201"/>
                </a:cxn>
                <a:cxn ang="0">
                  <a:pos x="64" y="192"/>
                </a:cxn>
                <a:cxn ang="0">
                  <a:pos x="50" y="179"/>
                </a:cxn>
                <a:cxn ang="0">
                  <a:pos x="40" y="165"/>
                </a:cxn>
                <a:cxn ang="0">
                  <a:pos x="33" y="148"/>
                </a:cxn>
                <a:cxn ang="0">
                  <a:pos x="29" y="130"/>
                </a:cxn>
                <a:cxn ang="0">
                  <a:pos x="29" y="110"/>
                </a:cxn>
                <a:cxn ang="0">
                  <a:pos x="35" y="89"/>
                </a:cxn>
                <a:cxn ang="0">
                  <a:pos x="43" y="74"/>
                </a:cxn>
                <a:cxn ang="0">
                  <a:pos x="56" y="60"/>
                </a:cxn>
                <a:cxn ang="0">
                  <a:pos x="70" y="46"/>
                </a:cxn>
                <a:cxn ang="0">
                  <a:pos x="85" y="33"/>
                </a:cxn>
                <a:cxn ang="0">
                  <a:pos x="98" y="23"/>
                </a:cxn>
                <a:cxn ang="0">
                  <a:pos x="109" y="12"/>
                </a:cxn>
                <a:cxn ang="0">
                  <a:pos x="115" y="6"/>
                </a:cxn>
                <a:cxn ang="0">
                  <a:pos x="115" y="0"/>
                </a:cxn>
                <a:cxn ang="0">
                  <a:pos x="102" y="4"/>
                </a:cxn>
                <a:cxn ang="0">
                  <a:pos x="85" y="12"/>
                </a:cxn>
                <a:cxn ang="0">
                  <a:pos x="68" y="26"/>
                </a:cxn>
                <a:cxn ang="0">
                  <a:pos x="49" y="42"/>
                </a:cxn>
                <a:cxn ang="0">
                  <a:pos x="32" y="61"/>
                </a:cxn>
                <a:cxn ang="0">
                  <a:pos x="17" y="82"/>
                </a:cxn>
                <a:cxn ang="0">
                  <a:pos x="6" y="105"/>
                </a:cxn>
                <a:cxn ang="0">
                  <a:pos x="0" y="128"/>
                </a:cxn>
              </a:cxnLst>
              <a:rect l="0" t="0" r="r" b="b"/>
              <a:pathLst>
                <a:path w="115" h="236">
                  <a:moveTo>
                    <a:pt x="0" y="128"/>
                  </a:moveTo>
                  <a:lnTo>
                    <a:pt x="0" y="148"/>
                  </a:lnTo>
                  <a:lnTo>
                    <a:pt x="5" y="166"/>
                  </a:lnTo>
                  <a:lnTo>
                    <a:pt x="13" y="184"/>
                  </a:lnTo>
                  <a:lnTo>
                    <a:pt x="24" y="198"/>
                  </a:lnTo>
                  <a:lnTo>
                    <a:pt x="39" y="211"/>
                  </a:lnTo>
                  <a:lnTo>
                    <a:pt x="55" y="223"/>
                  </a:lnTo>
                  <a:lnTo>
                    <a:pt x="74" y="231"/>
                  </a:lnTo>
                  <a:lnTo>
                    <a:pt x="92" y="235"/>
                  </a:lnTo>
                  <a:lnTo>
                    <a:pt x="98" y="236"/>
                  </a:lnTo>
                  <a:lnTo>
                    <a:pt x="104" y="234"/>
                  </a:lnTo>
                  <a:lnTo>
                    <a:pt x="109" y="231"/>
                  </a:lnTo>
                  <a:lnTo>
                    <a:pt x="111" y="226"/>
                  </a:lnTo>
                  <a:lnTo>
                    <a:pt x="111" y="220"/>
                  </a:lnTo>
                  <a:lnTo>
                    <a:pt x="110" y="215"/>
                  </a:lnTo>
                  <a:lnTo>
                    <a:pt x="107" y="210"/>
                  </a:lnTo>
                  <a:lnTo>
                    <a:pt x="101" y="208"/>
                  </a:lnTo>
                  <a:lnTo>
                    <a:pt x="82" y="201"/>
                  </a:lnTo>
                  <a:lnTo>
                    <a:pt x="64" y="192"/>
                  </a:lnTo>
                  <a:lnTo>
                    <a:pt x="50" y="179"/>
                  </a:lnTo>
                  <a:lnTo>
                    <a:pt x="40" y="165"/>
                  </a:lnTo>
                  <a:lnTo>
                    <a:pt x="33" y="148"/>
                  </a:lnTo>
                  <a:lnTo>
                    <a:pt x="29" y="130"/>
                  </a:lnTo>
                  <a:lnTo>
                    <a:pt x="29" y="110"/>
                  </a:lnTo>
                  <a:lnTo>
                    <a:pt x="35" y="89"/>
                  </a:lnTo>
                  <a:lnTo>
                    <a:pt x="43" y="74"/>
                  </a:lnTo>
                  <a:lnTo>
                    <a:pt x="56" y="60"/>
                  </a:lnTo>
                  <a:lnTo>
                    <a:pt x="70" y="46"/>
                  </a:lnTo>
                  <a:lnTo>
                    <a:pt x="85" y="33"/>
                  </a:lnTo>
                  <a:lnTo>
                    <a:pt x="98" y="23"/>
                  </a:lnTo>
                  <a:lnTo>
                    <a:pt x="109" y="12"/>
                  </a:lnTo>
                  <a:lnTo>
                    <a:pt x="115" y="6"/>
                  </a:lnTo>
                  <a:lnTo>
                    <a:pt x="115" y="0"/>
                  </a:lnTo>
                  <a:lnTo>
                    <a:pt x="102" y="4"/>
                  </a:lnTo>
                  <a:lnTo>
                    <a:pt x="85" y="12"/>
                  </a:lnTo>
                  <a:lnTo>
                    <a:pt x="68" y="26"/>
                  </a:lnTo>
                  <a:lnTo>
                    <a:pt x="49" y="42"/>
                  </a:lnTo>
                  <a:lnTo>
                    <a:pt x="32" y="61"/>
                  </a:lnTo>
                  <a:lnTo>
                    <a:pt x="17" y="82"/>
                  </a:lnTo>
                  <a:lnTo>
                    <a:pt x="6" y="105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701" name="Freeform 908"/>
            <p:cNvSpPr>
              <a:spLocks/>
            </p:cNvSpPr>
            <p:nvPr/>
          </p:nvSpPr>
          <p:spPr bwMode="auto">
            <a:xfrm>
              <a:off x="4423" y="3133"/>
              <a:ext cx="41" cy="52"/>
            </a:xfrm>
            <a:custGeom>
              <a:avLst/>
              <a:gdLst/>
              <a:ahLst/>
              <a:cxnLst>
                <a:cxn ang="0">
                  <a:pos x="208" y="124"/>
                </a:cxn>
                <a:cxn ang="0">
                  <a:pos x="220" y="144"/>
                </a:cxn>
                <a:cxn ang="0">
                  <a:pos x="226" y="164"/>
                </a:cxn>
                <a:cxn ang="0">
                  <a:pos x="222" y="187"/>
                </a:cxn>
                <a:cxn ang="0">
                  <a:pos x="208" y="209"/>
                </a:cxn>
                <a:cxn ang="0">
                  <a:pos x="188" y="229"/>
                </a:cxn>
                <a:cxn ang="0">
                  <a:pos x="166" y="246"/>
                </a:cxn>
                <a:cxn ang="0">
                  <a:pos x="142" y="264"/>
                </a:cxn>
                <a:cxn ang="0">
                  <a:pos x="128" y="278"/>
                </a:cxn>
                <a:cxn ang="0">
                  <a:pos x="124" y="287"/>
                </a:cxn>
                <a:cxn ang="0">
                  <a:pos x="120" y="296"/>
                </a:cxn>
                <a:cxn ang="0">
                  <a:pos x="122" y="306"/>
                </a:cxn>
                <a:cxn ang="0">
                  <a:pos x="131" y="310"/>
                </a:cxn>
                <a:cxn ang="0">
                  <a:pos x="139" y="309"/>
                </a:cxn>
                <a:cxn ang="0">
                  <a:pos x="154" y="292"/>
                </a:cxn>
                <a:cxn ang="0">
                  <a:pos x="180" y="269"/>
                </a:cxn>
                <a:cxn ang="0">
                  <a:pos x="207" y="246"/>
                </a:cxn>
                <a:cxn ang="0">
                  <a:pos x="230" y="219"/>
                </a:cxn>
                <a:cxn ang="0">
                  <a:pos x="244" y="186"/>
                </a:cxn>
                <a:cxn ang="0">
                  <a:pos x="243" y="152"/>
                </a:cxn>
                <a:cxn ang="0">
                  <a:pos x="228" y="119"/>
                </a:cxn>
                <a:cxn ang="0">
                  <a:pos x="203" y="93"/>
                </a:cxn>
                <a:cxn ang="0">
                  <a:pos x="176" y="76"/>
                </a:cxn>
                <a:cxn ang="0">
                  <a:pos x="151" y="61"/>
                </a:cxn>
                <a:cxn ang="0">
                  <a:pos x="122" y="46"/>
                </a:cxn>
                <a:cxn ang="0">
                  <a:pos x="93" y="31"/>
                </a:cxn>
                <a:cxn ang="0">
                  <a:pos x="66" y="18"/>
                </a:cxn>
                <a:cxn ang="0">
                  <a:pos x="40" y="8"/>
                </a:cxn>
                <a:cxn ang="0">
                  <a:pos x="20" y="1"/>
                </a:cxn>
                <a:cxn ang="0">
                  <a:pos x="5" y="0"/>
                </a:cxn>
                <a:cxn ang="0">
                  <a:pos x="11" y="8"/>
                </a:cxn>
                <a:cxn ang="0">
                  <a:pos x="36" y="20"/>
                </a:cxn>
                <a:cxn ang="0">
                  <a:pos x="60" y="31"/>
                </a:cxn>
                <a:cxn ang="0">
                  <a:pos x="86" y="44"/>
                </a:cxn>
                <a:cxn ang="0">
                  <a:pos x="113" y="57"/>
                </a:cxn>
                <a:cxn ang="0">
                  <a:pos x="139" y="71"/>
                </a:cxn>
                <a:cxn ang="0">
                  <a:pos x="165" y="88"/>
                </a:cxn>
                <a:cxn ang="0">
                  <a:pos x="188" y="106"/>
                </a:cxn>
              </a:cxnLst>
              <a:rect l="0" t="0" r="r" b="b"/>
              <a:pathLst>
                <a:path w="245" h="310">
                  <a:moveTo>
                    <a:pt x="200" y="116"/>
                  </a:moveTo>
                  <a:lnTo>
                    <a:pt x="208" y="124"/>
                  </a:lnTo>
                  <a:lnTo>
                    <a:pt x="214" y="133"/>
                  </a:lnTo>
                  <a:lnTo>
                    <a:pt x="220" y="144"/>
                  </a:lnTo>
                  <a:lnTo>
                    <a:pt x="223" y="154"/>
                  </a:lnTo>
                  <a:lnTo>
                    <a:pt x="226" y="164"/>
                  </a:lnTo>
                  <a:lnTo>
                    <a:pt x="224" y="176"/>
                  </a:lnTo>
                  <a:lnTo>
                    <a:pt x="222" y="187"/>
                  </a:lnTo>
                  <a:lnTo>
                    <a:pt x="216" y="198"/>
                  </a:lnTo>
                  <a:lnTo>
                    <a:pt x="208" y="209"/>
                  </a:lnTo>
                  <a:lnTo>
                    <a:pt x="199" y="219"/>
                  </a:lnTo>
                  <a:lnTo>
                    <a:pt x="188" y="229"/>
                  </a:lnTo>
                  <a:lnTo>
                    <a:pt x="177" y="238"/>
                  </a:lnTo>
                  <a:lnTo>
                    <a:pt x="166" y="246"/>
                  </a:lnTo>
                  <a:lnTo>
                    <a:pt x="154" y="255"/>
                  </a:lnTo>
                  <a:lnTo>
                    <a:pt x="142" y="264"/>
                  </a:lnTo>
                  <a:lnTo>
                    <a:pt x="132" y="275"/>
                  </a:lnTo>
                  <a:lnTo>
                    <a:pt x="128" y="278"/>
                  </a:lnTo>
                  <a:lnTo>
                    <a:pt x="126" y="283"/>
                  </a:lnTo>
                  <a:lnTo>
                    <a:pt x="124" y="287"/>
                  </a:lnTo>
                  <a:lnTo>
                    <a:pt x="121" y="292"/>
                  </a:lnTo>
                  <a:lnTo>
                    <a:pt x="120" y="296"/>
                  </a:lnTo>
                  <a:lnTo>
                    <a:pt x="120" y="301"/>
                  </a:lnTo>
                  <a:lnTo>
                    <a:pt x="122" y="306"/>
                  </a:lnTo>
                  <a:lnTo>
                    <a:pt x="126" y="309"/>
                  </a:lnTo>
                  <a:lnTo>
                    <a:pt x="131" y="310"/>
                  </a:lnTo>
                  <a:lnTo>
                    <a:pt x="135" y="310"/>
                  </a:lnTo>
                  <a:lnTo>
                    <a:pt x="139" y="309"/>
                  </a:lnTo>
                  <a:lnTo>
                    <a:pt x="142" y="306"/>
                  </a:lnTo>
                  <a:lnTo>
                    <a:pt x="154" y="292"/>
                  </a:lnTo>
                  <a:lnTo>
                    <a:pt x="167" y="280"/>
                  </a:lnTo>
                  <a:lnTo>
                    <a:pt x="180" y="269"/>
                  </a:lnTo>
                  <a:lnTo>
                    <a:pt x="194" y="257"/>
                  </a:lnTo>
                  <a:lnTo>
                    <a:pt x="207" y="246"/>
                  </a:lnTo>
                  <a:lnTo>
                    <a:pt x="220" y="233"/>
                  </a:lnTo>
                  <a:lnTo>
                    <a:pt x="230" y="219"/>
                  </a:lnTo>
                  <a:lnTo>
                    <a:pt x="238" y="204"/>
                  </a:lnTo>
                  <a:lnTo>
                    <a:pt x="244" y="186"/>
                  </a:lnTo>
                  <a:lnTo>
                    <a:pt x="245" y="169"/>
                  </a:lnTo>
                  <a:lnTo>
                    <a:pt x="243" y="152"/>
                  </a:lnTo>
                  <a:lnTo>
                    <a:pt x="237" y="134"/>
                  </a:lnTo>
                  <a:lnTo>
                    <a:pt x="228" y="119"/>
                  </a:lnTo>
                  <a:lnTo>
                    <a:pt x="217" y="105"/>
                  </a:lnTo>
                  <a:lnTo>
                    <a:pt x="203" y="93"/>
                  </a:lnTo>
                  <a:lnTo>
                    <a:pt x="188" y="83"/>
                  </a:lnTo>
                  <a:lnTo>
                    <a:pt x="176" y="76"/>
                  </a:lnTo>
                  <a:lnTo>
                    <a:pt x="163" y="69"/>
                  </a:lnTo>
                  <a:lnTo>
                    <a:pt x="151" y="61"/>
                  </a:lnTo>
                  <a:lnTo>
                    <a:pt x="136" y="54"/>
                  </a:lnTo>
                  <a:lnTo>
                    <a:pt x="122" y="46"/>
                  </a:lnTo>
                  <a:lnTo>
                    <a:pt x="107" y="39"/>
                  </a:lnTo>
                  <a:lnTo>
                    <a:pt x="93" y="31"/>
                  </a:lnTo>
                  <a:lnTo>
                    <a:pt x="79" y="24"/>
                  </a:lnTo>
                  <a:lnTo>
                    <a:pt x="66" y="18"/>
                  </a:lnTo>
                  <a:lnTo>
                    <a:pt x="53" y="13"/>
                  </a:lnTo>
                  <a:lnTo>
                    <a:pt x="40" y="8"/>
                  </a:lnTo>
                  <a:lnTo>
                    <a:pt x="30" y="5"/>
                  </a:lnTo>
                  <a:lnTo>
                    <a:pt x="20" y="1"/>
                  </a:lnTo>
                  <a:lnTo>
                    <a:pt x="12" y="0"/>
                  </a:lnTo>
                  <a:lnTo>
                    <a:pt x="5" y="0"/>
                  </a:lnTo>
                  <a:lnTo>
                    <a:pt x="0" y="2"/>
                  </a:lnTo>
                  <a:lnTo>
                    <a:pt x="11" y="8"/>
                  </a:lnTo>
                  <a:lnTo>
                    <a:pt x="23" y="14"/>
                  </a:lnTo>
                  <a:lnTo>
                    <a:pt x="36" y="20"/>
                  </a:lnTo>
                  <a:lnTo>
                    <a:pt x="47" y="25"/>
                  </a:lnTo>
                  <a:lnTo>
                    <a:pt x="60" y="31"/>
                  </a:lnTo>
                  <a:lnTo>
                    <a:pt x="73" y="37"/>
                  </a:lnTo>
                  <a:lnTo>
                    <a:pt x="86" y="44"/>
                  </a:lnTo>
                  <a:lnTo>
                    <a:pt x="99" y="51"/>
                  </a:lnTo>
                  <a:lnTo>
                    <a:pt x="113" y="57"/>
                  </a:lnTo>
                  <a:lnTo>
                    <a:pt x="126" y="64"/>
                  </a:lnTo>
                  <a:lnTo>
                    <a:pt x="139" y="71"/>
                  </a:lnTo>
                  <a:lnTo>
                    <a:pt x="152" y="79"/>
                  </a:lnTo>
                  <a:lnTo>
                    <a:pt x="165" y="88"/>
                  </a:lnTo>
                  <a:lnTo>
                    <a:pt x="176" y="96"/>
                  </a:lnTo>
                  <a:lnTo>
                    <a:pt x="188" y="106"/>
                  </a:lnTo>
                  <a:lnTo>
                    <a:pt x="200" y="1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702" name="Freeform 909"/>
            <p:cNvSpPr>
              <a:spLocks/>
            </p:cNvSpPr>
            <p:nvPr/>
          </p:nvSpPr>
          <p:spPr bwMode="auto">
            <a:xfrm>
              <a:off x="4338" y="3209"/>
              <a:ext cx="125" cy="175"/>
            </a:xfrm>
            <a:custGeom>
              <a:avLst/>
              <a:gdLst/>
              <a:ahLst/>
              <a:cxnLst>
                <a:cxn ang="0">
                  <a:pos x="0" y="175"/>
                </a:cxn>
                <a:cxn ang="0">
                  <a:pos x="0" y="144"/>
                </a:cxn>
                <a:cxn ang="0">
                  <a:pos x="11" y="144"/>
                </a:cxn>
                <a:cxn ang="0">
                  <a:pos x="11" y="118"/>
                </a:cxn>
                <a:cxn ang="0">
                  <a:pos x="23" y="114"/>
                </a:cxn>
                <a:cxn ang="0">
                  <a:pos x="20" y="88"/>
                </a:cxn>
                <a:cxn ang="0">
                  <a:pos x="30" y="84"/>
                </a:cxn>
                <a:cxn ang="0">
                  <a:pos x="30" y="58"/>
                </a:cxn>
                <a:cxn ang="0">
                  <a:pos x="39" y="54"/>
                </a:cxn>
                <a:cxn ang="0">
                  <a:pos x="39" y="28"/>
                </a:cxn>
                <a:cxn ang="0">
                  <a:pos x="48" y="28"/>
                </a:cxn>
                <a:cxn ang="0">
                  <a:pos x="56" y="0"/>
                </a:cxn>
                <a:cxn ang="0">
                  <a:pos x="80" y="0"/>
                </a:cxn>
                <a:cxn ang="0">
                  <a:pos x="81" y="25"/>
                </a:cxn>
                <a:cxn ang="0">
                  <a:pos x="92" y="24"/>
                </a:cxn>
                <a:cxn ang="0">
                  <a:pos x="93" y="49"/>
                </a:cxn>
                <a:cxn ang="0">
                  <a:pos x="102" y="54"/>
                </a:cxn>
                <a:cxn ang="0">
                  <a:pos x="99" y="81"/>
                </a:cxn>
                <a:cxn ang="0">
                  <a:pos x="114" y="82"/>
                </a:cxn>
                <a:cxn ang="0">
                  <a:pos x="107" y="81"/>
                </a:cxn>
                <a:cxn ang="0">
                  <a:pos x="108" y="114"/>
                </a:cxn>
                <a:cxn ang="0">
                  <a:pos x="117" y="117"/>
                </a:cxn>
                <a:cxn ang="0">
                  <a:pos x="122" y="142"/>
                </a:cxn>
                <a:cxn ang="0">
                  <a:pos x="125" y="175"/>
                </a:cxn>
                <a:cxn ang="0">
                  <a:pos x="0" y="175"/>
                </a:cxn>
              </a:cxnLst>
              <a:rect l="0" t="0" r="r" b="b"/>
              <a:pathLst>
                <a:path w="125" h="175">
                  <a:moveTo>
                    <a:pt x="0" y="175"/>
                  </a:moveTo>
                  <a:lnTo>
                    <a:pt x="0" y="144"/>
                  </a:lnTo>
                  <a:lnTo>
                    <a:pt x="11" y="144"/>
                  </a:lnTo>
                  <a:lnTo>
                    <a:pt x="11" y="118"/>
                  </a:lnTo>
                  <a:lnTo>
                    <a:pt x="23" y="114"/>
                  </a:lnTo>
                  <a:lnTo>
                    <a:pt x="20" y="88"/>
                  </a:lnTo>
                  <a:lnTo>
                    <a:pt x="30" y="84"/>
                  </a:lnTo>
                  <a:lnTo>
                    <a:pt x="30" y="58"/>
                  </a:lnTo>
                  <a:lnTo>
                    <a:pt x="39" y="54"/>
                  </a:lnTo>
                  <a:lnTo>
                    <a:pt x="39" y="28"/>
                  </a:lnTo>
                  <a:lnTo>
                    <a:pt x="48" y="28"/>
                  </a:lnTo>
                  <a:lnTo>
                    <a:pt x="56" y="0"/>
                  </a:lnTo>
                  <a:lnTo>
                    <a:pt x="80" y="0"/>
                  </a:lnTo>
                  <a:lnTo>
                    <a:pt x="81" y="25"/>
                  </a:lnTo>
                  <a:lnTo>
                    <a:pt x="92" y="24"/>
                  </a:lnTo>
                  <a:lnTo>
                    <a:pt x="93" y="49"/>
                  </a:lnTo>
                  <a:lnTo>
                    <a:pt x="102" y="54"/>
                  </a:lnTo>
                  <a:lnTo>
                    <a:pt x="99" y="81"/>
                  </a:lnTo>
                  <a:lnTo>
                    <a:pt x="114" y="82"/>
                  </a:lnTo>
                  <a:lnTo>
                    <a:pt x="107" y="81"/>
                  </a:lnTo>
                  <a:lnTo>
                    <a:pt x="108" y="114"/>
                  </a:lnTo>
                  <a:lnTo>
                    <a:pt x="117" y="117"/>
                  </a:lnTo>
                  <a:lnTo>
                    <a:pt x="122" y="142"/>
                  </a:lnTo>
                  <a:lnTo>
                    <a:pt x="125" y="175"/>
                  </a:lnTo>
                  <a:lnTo>
                    <a:pt x="0" y="175"/>
                  </a:lnTo>
                  <a:close/>
                </a:path>
              </a:pathLst>
            </a:custGeom>
            <a:solidFill>
              <a:srgbClr val="DDDDDD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</p:grpSp>
      <p:sp>
        <p:nvSpPr>
          <p:cNvPr id="703" name="Line 911"/>
          <p:cNvSpPr>
            <a:spLocks noChangeShapeType="1"/>
          </p:cNvSpPr>
          <p:nvPr/>
        </p:nvSpPr>
        <p:spPr bwMode="auto">
          <a:xfrm>
            <a:off x="5403839" y="1784342"/>
            <a:ext cx="893762" cy="3128963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704" name="Line 913"/>
          <p:cNvSpPr>
            <a:spLocks noChangeShapeType="1"/>
          </p:cNvSpPr>
          <p:nvPr/>
        </p:nvSpPr>
        <p:spPr bwMode="auto">
          <a:xfrm>
            <a:off x="4851389" y="4459280"/>
            <a:ext cx="958850" cy="50800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th-TH"/>
          </a:p>
        </p:txBody>
      </p:sp>
      <p:grpSp>
        <p:nvGrpSpPr>
          <p:cNvPr id="705" name="Group 918"/>
          <p:cNvGrpSpPr>
            <a:grpSpLocks/>
          </p:cNvGrpSpPr>
          <p:nvPr/>
        </p:nvGrpSpPr>
        <p:grpSpPr bwMode="auto">
          <a:xfrm>
            <a:off x="4383076" y="1495417"/>
            <a:ext cx="1063625" cy="965200"/>
            <a:chOff x="4076" y="518"/>
            <a:chExt cx="670" cy="608"/>
          </a:xfrm>
        </p:grpSpPr>
        <p:grpSp>
          <p:nvGrpSpPr>
            <p:cNvPr id="706" name="Group 226"/>
            <p:cNvGrpSpPr>
              <a:grpSpLocks/>
            </p:cNvGrpSpPr>
            <p:nvPr/>
          </p:nvGrpSpPr>
          <p:grpSpPr bwMode="auto">
            <a:xfrm>
              <a:off x="4233" y="518"/>
              <a:ext cx="513" cy="541"/>
              <a:chOff x="2938" y="2925"/>
              <a:chExt cx="513" cy="541"/>
            </a:xfrm>
          </p:grpSpPr>
          <p:sp>
            <p:nvSpPr>
              <p:cNvPr id="708" name="Rectangle 227"/>
              <p:cNvSpPr>
                <a:spLocks noChangeArrowheads="1"/>
              </p:cNvSpPr>
              <p:nvPr/>
            </p:nvSpPr>
            <p:spPr bwMode="auto">
              <a:xfrm>
                <a:off x="3000" y="2925"/>
                <a:ext cx="426" cy="48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709" name="Rectangle 228"/>
              <p:cNvSpPr>
                <a:spLocks noChangeArrowheads="1"/>
              </p:cNvSpPr>
              <p:nvPr/>
            </p:nvSpPr>
            <p:spPr bwMode="auto">
              <a:xfrm>
                <a:off x="2979" y="2940"/>
                <a:ext cx="435" cy="504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710" name="Rectangle 229"/>
              <p:cNvSpPr>
                <a:spLocks noChangeArrowheads="1"/>
              </p:cNvSpPr>
              <p:nvPr/>
            </p:nvSpPr>
            <p:spPr bwMode="auto">
              <a:xfrm>
                <a:off x="2982" y="2943"/>
                <a:ext cx="426" cy="12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711" name="Text Box 230"/>
              <p:cNvSpPr txBox="1">
                <a:spLocks noChangeArrowheads="1"/>
              </p:cNvSpPr>
              <p:nvPr/>
            </p:nvSpPr>
            <p:spPr bwMode="auto">
              <a:xfrm>
                <a:off x="2938" y="2928"/>
                <a:ext cx="513" cy="5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sz="1000" dirty="0">
                    <a:solidFill>
                      <a:schemeClr val="bg1"/>
                    </a:solidFill>
                  </a:rPr>
                  <a:t>application</a:t>
                </a:r>
                <a:endParaRPr lang="en-US" sz="1000" dirty="0"/>
              </a:p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sz="1000" dirty="0"/>
                  <a:t>transport</a:t>
                </a:r>
              </a:p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sz="1000" dirty="0"/>
                  <a:t>network</a:t>
                </a:r>
              </a:p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sz="1000" dirty="0"/>
                  <a:t>data link</a:t>
                </a:r>
              </a:p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sz="1000" dirty="0"/>
                  <a:t>physical</a:t>
                </a:r>
                <a:endParaRPr lang="en-US" dirty="0">
                  <a:latin typeface="Times New Roman" pitchFamily="18" charset="0"/>
                </a:endParaRPr>
              </a:p>
            </p:txBody>
          </p:sp>
          <p:sp>
            <p:nvSpPr>
              <p:cNvPr id="712" name="Line 231"/>
              <p:cNvSpPr>
                <a:spLocks noChangeShapeType="1"/>
              </p:cNvSpPr>
              <p:nvPr/>
            </p:nvSpPr>
            <p:spPr bwMode="auto">
              <a:xfrm>
                <a:off x="2979" y="3156"/>
                <a:ext cx="435" cy="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713" name="Line 232"/>
              <p:cNvSpPr>
                <a:spLocks noChangeShapeType="1"/>
              </p:cNvSpPr>
              <p:nvPr/>
            </p:nvSpPr>
            <p:spPr bwMode="auto">
              <a:xfrm>
                <a:off x="2985" y="3243"/>
                <a:ext cx="435" cy="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714" name="Line 233"/>
              <p:cNvSpPr>
                <a:spLocks noChangeShapeType="1"/>
              </p:cNvSpPr>
              <p:nvPr/>
            </p:nvSpPr>
            <p:spPr bwMode="auto">
              <a:xfrm>
                <a:off x="2985" y="3330"/>
                <a:ext cx="435" cy="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</p:grpSp>
        <p:sp>
          <p:nvSpPr>
            <p:cNvPr id="707" name="Freeform 917"/>
            <p:cNvSpPr>
              <a:spLocks/>
            </p:cNvSpPr>
            <p:nvPr/>
          </p:nvSpPr>
          <p:spPr bwMode="auto">
            <a:xfrm>
              <a:off x="4076" y="532"/>
              <a:ext cx="192" cy="594"/>
            </a:xfrm>
            <a:custGeom>
              <a:avLst/>
              <a:gdLst/>
              <a:ahLst/>
              <a:cxnLst>
                <a:cxn ang="0">
                  <a:pos x="0" y="594"/>
                </a:cxn>
                <a:cxn ang="0">
                  <a:pos x="192" y="0"/>
                </a:cxn>
                <a:cxn ang="0">
                  <a:pos x="192" y="515"/>
                </a:cxn>
                <a:cxn ang="0">
                  <a:pos x="0" y="594"/>
                </a:cxn>
              </a:cxnLst>
              <a:rect l="0" t="0" r="r" b="b"/>
              <a:pathLst>
                <a:path w="192" h="594">
                  <a:moveTo>
                    <a:pt x="0" y="594"/>
                  </a:moveTo>
                  <a:lnTo>
                    <a:pt x="192" y="0"/>
                  </a:lnTo>
                  <a:lnTo>
                    <a:pt x="192" y="515"/>
                  </a:lnTo>
                  <a:lnTo>
                    <a:pt x="0" y="59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FF0000"/>
                </a:gs>
              </a:gsLst>
              <a:lin ang="0" scaled="1"/>
            </a:gradFill>
            <a:ln w="9525" cap="flat" cmpd="sng">
              <a:solidFill>
                <a:srgbClr val="FF0000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</p:grpSp>
      <p:grpSp>
        <p:nvGrpSpPr>
          <p:cNvPr id="715" name="Group 929"/>
          <p:cNvGrpSpPr>
            <a:grpSpLocks/>
          </p:cNvGrpSpPr>
          <p:nvPr/>
        </p:nvGrpSpPr>
        <p:grpSpPr bwMode="auto">
          <a:xfrm>
            <a:off x="3813164" y="4351330"/>
            <a:ext cx="1063625" cy="965200"/>
            <a:chOff x="4076" y="518"/>
            <a:chExt cx="670" cy="608"/>
          </a:xfrm>
        </p:grpSpPr>
        <p:grpSp>
          <p:nvGrpSpPr>
            <p:cNvPr id="716" name="Group 930"/>
            <p:cNvGrpSpPr>
              <a:grpSpLocks/>
            </p:cNvGrpSpPr>
            <p:nvPr/>
          </p:nvGrpSpPr>
          <p:grpSpPr bwMode="auto">
            <a:xfrm>
              <a:off x="4233" y="518"/>
              <a:ext cx="513" cy="541"/>
              <a:chOff x="2938" y="2925"/>
              <a:chExt cx="513" cy="541"/>
            </a:xfrm>
          </p:grpSpPr>
          <p:sp>
            <p:nvSpPr>
              <p:cNvPr id="718" name="Rectangle 931"/>
              <p:cNvSpPr>
                <a:spLocks noChangeArrowheads="1"/>
              </p:cNvSpPr>
              <p:nvPr/>
            </p:nvSpPr>
            <p:spPr bwMode="auto">
              <a:xfrm>
                <a:off x="3000" y="2925"/>
                <a:ext cx="426" cy="48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719" name="Rectangle 932"/>
              <p:cNvSpPr>
                <a:spLocks noChangeArrowheads="1"/>
              </p:cNvSpPr>
              <p:nvPr/>
            </p:nvSpPr>
            <p:spPr bwMode="auto">
              <a:xfrm>
                <a:off x="2979" y="2940"/>
                <a:ext cx="435" cy="504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720" name="Rectangle 933"/>
              <p:cNvSpPr>
                <a:spLocks noChangeArrowheads="1"/>
              </p:cNvSpPr>
              <p:nvPr/>
            </p:nvSpPr>
            <p:spPr bwMode="auto">
              <a:xfrm>
                <a:off x="2982" y="2943"/>
                <a:ext cx="426" cy="12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721" name="Text Box 934"/>
              <p:cNvSpPr txBox="1">
                <a:spLocks noChangeArrowheads="1"/>
              </p:cNvSpPr>
              <p:nvPr/>
            </p:nvSpPr>
            <p:spPr bwMode="auto">
              <a:xfrm>
                <a:off x="2938" y="2928"/>
                <a:ext cx="513" cy="5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sz="1000">
                    <a:solidFill>
                      <a:schemeClr val="bg1"/>
                    </a:solidFill>
                  </a:rPr>
                  <a:t>application</a:t>
                </a:r>
                <a:endParaRPr lang="en-US" sz="1000"/>
              </a:p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sz="1000"/>
                  <a:t>transport</a:t>
                </a:r>
              </a:p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sz="1000"/>
                  <a:t>network</a:t>
                </a:r>
              </a:p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sz="1000"/>
                  <a:t>data link</a:t>
                </a:r>
              </a:p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sz="1000"/>
                  <a:t>physical</a:t>
                </a:r>
                <a:endParaRPr lang="en-US">
                  <a:latin typeface="Times New Roman" pitchFamily="18" charset="0"/>
                </a:endParaRPr>
              </a:p>
            </p:txBody>
          </p:sp>
          <p:sp>
            <p:nvSpPr>
              <p:cNvPr id="722" name="Line 935"/>
              <p:cNvSpPr>
                <a:spLocks noChangeShapeType="1"/>
              </p:cNvSpPr>
              <p:nvPr/>
            </p:nvSpPr>
            <p:spPr bwMode="auto">
              <a:xfrm>
                <a:off x="2979" y="3156"/>
                <a:ext cx="435" cy="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723" name="Line 936"/>
              <p:cNvSpPr>
                <a:spLocks noChangeShapeType="1"/>
              </p:cNvSpPr>
              <p:nvPr/>
            </p:nvSpPr>
            <p:spPr bwMode="auto">
              <a:xfrm>
                <a:off x="2985" y="3243"/>
                <a:ext cx="435" cy="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724" name="Line 937"/>
              <p:cNvSpPr>
                <a:spLocks noChangeShapeType="1"/>
              </p:cNvSpPr>
              <p:nvPr/>
            </p:nvSpPr>
            <p:spPr bwMode="auto">
              <a:xfrm>
                <a:off x="2985" y="3330"/>
                <a:ext cx="435" cy="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</p:grpSp>
        <p:sp>
          <p:nvSpPr>
            <p:cNvPr id="717" name="Freeform 938"/>
            <p:cNvSpPr>
              <a:spLocks/>
            </p:cNvSpPr>
            <p:nvPr/>
          </p:nvSpPr>
          <p:spPr bwMode="auto">
            <a:xfrm>
              <a:off x="4076" y="532"/>
              <a:ext cx="192" cy="594"/>
            </a:xfrm>
            <a:custGeom>
              <a:avLst/>
              <a:gdLst/>
              <a:ahLst/>
              <a:cxnLst>
                <a:cxn ang="0">
                  <a:pos x="0" y="594"/>
                </a:cxn>
                <a:cxn ang="0">
                  <a:pos x="192" y="0"/>
                </a:cxn>
                <a:cxn ang="0">
                  <a:pos x="192" y="515"/>
                </a:cxn>
                <a:cxn ang="0">
                  <a:pos x="0" y="594"/>
                </a:cxn>
              </a:cxnLst>
              <a:rect l="0" t="0" r="r" b="b"/>
              <a:pathLst>
                <a:path w="192" h="594">
                  <a:moveTo>
                    <a:pt x="0" y="594"/>
                  </a:moveTo>
                  <a:lnTo>
                    <a:pt x="192" y="0"/>
                  </a:lnTo>
                  <a:lnTo>
                    <a:pt x="192" y="515"/>
                  </a:lnTo>
                  <a:lnTo>
                    <a:pt x="0" y="59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FF0000"/>
                </a:gs>
              </a:gsLst>
              <a:lin ang="0" scaled="1"/>
            </a:gradFill>
            <a:ln w="9525" cap="flat" cmpd="sng">
              <a:solidFill>
                <a:srgbClr val="FF0000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3" grpId="0" animBg="1"/>
      <p:bldP spid="70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 Introduction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150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C4A031E1-4C09-4E81-8B9D-7DA61EB8CE20}" type="slidenum">
              <a:rPr lang="en-US"/>
              <a:pPr/>
              <a:t>9</a:t>
            </a:fld>
            <a:endParaRPr lang="en-US"/>
          </a:p>
        </p:txBody>
      </p:sp>
      <p:sp>
        <p:nvSpPr>
          <p:cNvPr id="112642" name="Freeform 2"/>
          <p:cNvSpPr>
            <a:spLocks/>
          </p:cNvSpPr>
          <p:nvPr/>
        </p:nvSpPr>
        <p:spPr bwMode="auto">
          <a:xfrm>
            <a:off x="3817938" y="1447800"/>
            <a:ext cx="4048125" cy="3833813"/>
          </a:xfrm>
          <a:custGeom>
            <a:avLst/>
            <a:gdLst/>
            <a:ahLst/>
            <a:cxnLst>
              <a:cxn ang="0">
                <a:pos x="592" y="0"/>
              </a:cxn>
              <a:cxn ang="0">
                <a:pos x="2544" y="0"/>
              </a:cxn>
              <a:cxn ang="0">
                <a:pos x="2550" y="2415"/>
              </a:cxn>
              <a:cxn ang="0">
                <a:pos x="0" y="2415"/>
              </a:cxn>
            </a:cxnLst>
            <a:rect l="0" t="0" r="r" b="b"/>
            <a:pathLst>
              <a:path w="2550" h="2415">
                <a:moveTo>
                  <a:pt x="592" y="0"/>
                </a:moveTo>
                <a:lnTo>
                  <a:pt x="2544" y="0"/>
                </a:lnTo>
                <a:lnTo>
                  <a:pt x="2550" y="2415"/>
                </a:lnTo>
                <a:lnTo>
                  <a:pt x="0" y="2415"/>
                </a:lnTo>
              </a:path>
            </a:pathLst>
          </a:cu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112643" name="Freeform 3"/>
          <p:cNvSpPr>
            <a:spLocks/>
          </p:cNvSpPr>
          <p:nvPr/>
        </p:nvSpPr>
        <p:spPr bwMode="auto">
          <a:xfrm>
            <a:off x="7129463" y="2246313"/>
            <a:ext cx="638175" cy="852487"/>
          </a:xfrm>
          <a:custGeom>
            <a:avLst/>
            <a:gdLst/>
            <a:ahLst/>
            <a:cxnLst>
              <a:cxn ang="0">
                <a:pos x="402" y="363"/>
              </a:cxn>
              <a:cxn ang="0">
                <a:pos x="28" y="0"/>
              </a:cxn>
              <a:cxn ang="0">
                <a:pos x="0" y="470"/>
              </a:cxn>
              <a:cxn ang="0">
                <a:pos x="242" y="537"/>
              </a:cxn>
              <a:cxn ang="0">
                <a:pos x="402" y="363"/>
              </a:cxn>
            </a:cxnLst>
            <a:rect l="0" t="0" r="r" b="b"/>
            <a:pathLst>
              <a:path w="402" h="537">
                <a:moveTo>
                  <a:pt x="402" y="363"/>
                </a:moveTo>
                <a:lnTo>
                  <a:pt x="28" y="0"/>
                </a:lnTo>
                <a:lnTo>
                  <a:pt x="0" y="470"/>
                </a:lnTo>
                <a:lnTo>
                  <a:pt x="242" y="537"/>
                </a:lnTo>
                <a:lnTo>
                  <a:pt x="402" y="363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112648" name="Text Box 8"/>
          <p:cNvSpPr txBox="1">
            <a:spLocks noChangeArrowheads="1"/>
          </p:cNvSpPr>
          <p:nvPr/>
        </p:nvSpPr>
        <p:spPr bwMode="auto">
          <a:xfrm>
            <a:off x="2716213" y="223838"/>
            <a:ext cx="1120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accent2"/>
                </a:solidFill>
                <a:latin typeface="Comic Sans MS" pitchFamily="66" charset="0"/>
              </a:rPr>
              <a:t>source</a:t>
            </a:r>
          </a:p>
        </p:txBody>
      </p:sp>
      <p:graphicFrame>
        <p:nvGraphicFramePr>
          <p:cNvPr id="112649" name="Object 9"/>
          <p:cNvGraphicFramePr>
            <a:graphicFrameLocks noChangeAspect="1"/>
          </p:cNvGraphicFramePr>
          <p:nvPr/>
        </p:nvGraphicFramePr>
        <p:xfrm>
          <a:off x="4098925" y="1201738"/>
          <a:ext cx="646113" cy="533400"/>
        </p:xfrm>
        <a:graphic>
          <a:graphicData uri="http://schemas.openxmlformats.org/presentationml/2006/ole">
            <p:oleObj spid="_x0000_s5122" name="Clip" r:id="rId4" imgW="1305000" imgH="1085760" progId="">
              <p:embed/>
            </p:oleObj>
          </a:graphicData>
        </a:graphic>
      </p:graphicFrame>
      <p:sp>
        <p:nvSpPr>
          <p:cNvPr id="112650" name="Freeform 10"/>
          <p:cNvSpPr>
            <a:spLocks/>
          </p:cNvSpPr>
          <p:nvPr/>
        </p:nvSpPr>
        <p:spPr bwMode="auto">
          <a:xfrm>
            <a:off x="3868738" y="654050"/>
            <a:ext cx="360362" cy="1577975"/>
          </a:xfrm>
          <a:custGeom>
            <a:avLst/>
            <a:gdLst/>
            <a:ahLst/>
            <a:cxnLst>
              <a:cxn ang="0">
                <a:pos x="254" y="466"/>
              </a:cxn>
              <a:cxn ang="0">
                <a:pos x="0" y="0"/>
              </a:cxn>
              <a:cxn ang="0">
                <a:pos x="0" y="1186"/>
              </a:cxn>
              <a:cxn ang="0">
                <a:pos x="267" y="652"/>
              </a:cxn>
              <a:cxn ang="0">
                <a:pos x="254" y="466"/>
              </a:cxn>
            </a:cxnLst>
            <a:rect l="0" t="0" r="r" b="b"/>
            <a:pathLst>
              <a:path w="267" h="1186">
                <a:moveTo>
                  <a:pt x="254" y="466"/>
                </a:moveTo>
                <a:lnTo>
                  <a:pt x="0" y="0"/>
                </a:lnTo>
                <a:lnTo>
                  <a:pt x="0" y="1186"/>
                </a:lnTo>
                <a:lnTo>
                  <a:pt x="267" y="652"/>
                </a:lnTo>
                <a:lnTo>
                  <a:pt x="254" y="466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7488238" y="2827338"/>
            <a:ext cx="976312" cy="277812"/>
            <a:chOff x="198" y="3765"/>
            <a:chExt cx="693" cy="287"/>
          </a:xfrm>
        </p:grpSpPr>
        <p:sp>
          <p:nvSpPr>
            <p:cNvPr id="112652" name="Freeform 12"/>
            <p:cNvSpPr>
              <a:spLocks/>
            </p:cNvSpPr>
            <p:nvPr/>
          </p:nvSpPr>
          <p:spPr bwMode="auto">
            <a:xfrm>
              <a:off x="198" y="3888"/>
              <a:ext cx="672" cy="164"/>
            </a:xfrm>
            <a:custGeom>
              <a:avLst/>
              <a:gdLst/>
              <a:ahLst/>
              <a:cxnLst>
                <a:cxn ang="0">
                  <a:pos x="179" y="0"/>
                </a:cxn>
                <a:cxn ang="0">
                  <a:pos x="672" y="0"/>
                </a:cxn>
                <a:cxn ang="0">
                  <a:pos x="508" y="164"/>
                </a:cxn>
                <a:cxn ang="0">
                  <a:pos x="0" y="164"/>
                </a:cxn>
                <a:cxn ang="0">
                  <a:pos x="179" y="0"/>
                </a:cxn>
              </a:cxnLst>
              <a:rect l="0" t="0" r="r" b="b"/>
              <a:pathLst>
                <a:path w="672" h="164">
                  <a:moveTo>
                    <a:pt x="179" y="0"/>
                  </a:moveTo>
                  <a:lnTo>
                    <a:pt x="672" y="0"/>
                  </a:lnTo>
                  <a:lnTo>
                    <a:pt x="508" y="164"/>
                  </a:lnTo>
                  <a:lnTo>
                    <a:pt x="0" y="164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112653" name="Freeform 13"/>
            <p:cNvSpPr>
              <a:spLocks/>
            </p:cNvSpPr>
            <p:nvPr/>
          </p:nvSpPr>
          <p:spPr bwMode="auto">
            <a:xfrm>
              <a:off x="213" y="3765"/>
              <a:ext cx="658" cy="281"/>
            </a:xfrm>
            <a:custGeom>
              <a:avLst/>
              <a:gdLst/>
              <a:ahLst/>
              <a:cxnLst>
                <a:cxn ang="0">
                  <a:pos x="0" y="281"/>
                </a:cxn>
                <a:cxn ang="0">
                  <a:pos x="13" y="150"/>
                </a:cxn>
                <a:cxn ang="0">
                  <a:pos x="658" y="0"/>
                </a:cxn>
                <a:cxn ang="0">
                  <a:pos x="658" y="130"/>
                </a:cxn>
                <a:cxn ang="0">
                  <a:pos x="0" y="281"/>
                </a:cxn>
              </a:cxnLst>
              <a:rect l="0" t="0" r="r" b="b"/>
              <a:pathLst>
                <a:path w="658" h="281">
                  <a:moveTo>
                    <a:pt x="0" y="281"/>
                  </a:moveTo>
                  <a:lnTo>
                    <a:pt x="13" y="150"/>
                  </a:lnTo>
                  <a:lnTo>
                    <a:pt x="658" y="0"/>
                  </a:lnTo>
                  <a:lnTo>
                    <a:pt x="658" y="130"/>
                  </a:lnTo>
                  <a:lnTo>
                    <a:pt x="0" y="281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112654" name="Freeform 14"/>
            <p:cNvSpPr>
              <a:spLocks/>
            </p:cNvSpPr>
            <p:nvPr/>
          </p:nvSpPr>
          <p:spPr bwMode="auto">
            <a:xfrm>
              <a:off x="219" y="3765"/>
              <a:ext cx="672" cy="164"/>
            </a:xfrm>
            <a:custGeom>
              <a:avLst/>
              <a:gdLst/>
              <a:ahLst/>
              <a:cxnLst>
                <a:cxn ang="0">
                  <a:pos x="179" y="0"/>
                </a:cxn>
                <a:cxn ang="0">
                  <a:pos x="672" y="0"/>
                </a:cxn>
                <a:cxn ang="0">
                  <a:pos x="508" y="164"/>
                </a:cxn>
                <a:cxn ang="0">
                  <a:pos x="0" y="164"/>
                </a:cxn>
                <a:cxn ang="0">
                  <a:pos x="179" y="0"/>
                </a:cxn>
              </a:cxnLst>
              <a:rect l="0" t="0" r="r" b="b"/>
              <a:pathLst>
                <a:path w="672" h="164">
                  <a:moveTo>
                    <a:pt x="179" y="0"/>
                  </a:moveTo>
                  <a:lnTo>
                    <a:pt x="672" y="0"/>
                  </a:lnTo>
                  <a:lnTo>
                    <a:pt x="508" y="164"/>
                  </a:lnTo>
                  <a:lnTo>
                    <a:pt x="0" y="164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grpSp>
          <p:nvGrpSpPr>
            <p:cNvPr id="3" name="Group 15"/>
            <p:cNvGrpSpPr>
              <a:grpSpLocks/>
            </p:cNvGrpSpPr>
            <p:nvPr/>
          </p:nvGrpSpPr>
          <p:grpSpPr bwMode="auto">
            <a:xfrm>
              <a:off x="423" y="3789"/>
              <a:ext cx="238" cy="103"/>
              <a:chOff x="2848" y="848"/>
              <a:chExt cx="140" cy="98"/>
            </a:xfrm>
          </p:grpSpPr>
          <p:sp>
            <p:nvSpPr>
              <p:cNvPr id="112656" name="Line 16"/>
              <p:cNvSpPr>
                <a:spLocks noChangeShapeType="1"/>
              </p:cNvSpPr>
              <p:nvPr/>
            </p:nvSpPr>
            <p:spPr bwMode="auto">
              <a:xfrm flipV="1">
                <a:off x="2848" y="848"/>
                <a:ext cx="50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12657" name="Line 17"/>
              <p:cNvSpPr>
                <a:spLocks noChangeShapeType="1"/>
              </p:cNvSpPr>
              <p:nvPr/>
            </p:nvSpPr>
            <p:spPr bwMode="auto">
              <a:xfrm>
                <a:off x="2944" y="946"/>
                <a:ext cx="4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12658" name="Line 18"/>
              <p:cNvSpPr>
                <a:spLocks noChangeShapeType="1"/>
              </p:cNvSpPr>
              <p:nvPr/>
            </p:nvSpPr>
            <p:spPr bwMode="auto">
              <a:xfrm>
                <a:off x="2894" y="850"/>
                <a:ext cx="52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</p:grpSp>
        <p:grpSp>
          <p:nvGrpSpPr>
            <p:cNvPr id="4" name="Group 19"/>
            <p:cNvGrpSpPr>
              <a:grpSpLocks/>
            </p:cNvGrpSpPr>
            <p:nvPr/>
          </p:nvGrpSpPr>
          <p:grpSpPr bwMode="auto">
            <a:xfrm flipV="1">
              <a:off x="437" y="3787"/>
              <a:ext cx="238" cy="103"/>
              <a:chOff x="2848" y="848"/>
              <a:chExt cx="140" cy="98"/>
            </a:xfrm>
          </p:grpSpPr>
          <p:sp>
            <p:nvSpPr>
              <p:cNvPr id="112660" name="Line 20"/>
              <p:cNvSpPr>
                <a:spLocks noChangeShapeType="1"/>
              </p:cNvSpPr>
              <p:nvPr/>
            </p:nvSpPr>
            <p:spPr bwMode="auto">
              <a:xfrm flipV="1">
                <a:off x="2848" y="848"/>
                <a:ext cx="50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12661" name="Line 21"/>
              <p:cNvSpPr>
                <a:spLocks noChangeShapeType="1"/>
              </p:cNvSpPr>
              <p:nvPr/>
            </p:nvSpPr>
            <p:spPr bwMode="auto">
              <a:xfrm>
                <a:off x="2944" y="946"/>
                <a:ext cx="4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12662" name="Line 22"/>
              <p:cNvSpPr>
                <a:spLocks noChangeShapeType="1"/>
              </p:cNvSpPr>
              <p:nvPr/>
            </p:nvSpPr>
            <p:spPr bwMode="auto">
              <a:xfrm>
                <a:off x="2894" y="850"/>
                <a:ext cx="52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</p:grpSp>
      </p:grpSp>
      <p:sp>
        <p:nvSpPr>
          <p:cNvPr id="112663" name="Rectangle 23"/>
          <p:cNvSpPr>
            <a:spLocks noChangeArrowheads="1"/>
          </p:cNvSpPr>
          <p:nvPr/>
        </p:nvSpPr>
        <p:spPr bwMode="auto">
          <a:xfrm>
            <a:off x="2644775" y="660400"/>
            <a:ext cx="1296988" cy="1546225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112664" name="Rectangle 24"/>
          <p:cNvSpPr>
            <a:spLocks noChangeArrowheads="1"/>
          </p:cNvSpPr>
          <p:nvPr/>
        </p:nvSpPr>
        <p:spPr bwMode="auto">
          <a:xfrm>
            <a:off x="2597150" y="731838"/>
            <a:ext cx="1273175" cy="15367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112665" name="Line 25"/>
          <p:cNvSpPr>
            <a:spLocks noChangeShapeType="1"/>
          </p:cNvSpPr>
          <p:nvPr/>
        </p:nvSpPr>
        <p:spPr bwMode="auto">
          <a:xfrm>
            <a:off x="2597150" y="1049338"/>
            <a:ext cx="1263650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112666" name="Text Box 26"/>
          <p:cNvSpPr txBox="1">
            <a:spLocks noChangeArrowheads="1"/>
          </p:cNvSpPr>
          <p:nvPr/>
        </p:nvSpPr>
        <p:spPr bwMode="auto">
          <a:xfrm>
            <a:off x="2554288" y="698500"/>
            <a:ext cx="131762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800">
                <a:latin typeface="Comic Sans MS" pitchFamily="66" charset="0"/>
              </a:rPr>
              <a:t>application</a:t>
            </a:r>
          </a:p>
          <a:p>
            <a:pPr algn="ctr">
              <a:lnSpc>
                <a:spcPct val="110000"/>
              </a:lnSpc>
            </a:pPr>
            <a:r>
              <a:rPr lang="en-US" sz="1800">
                <a:latin typeface="Comic Sans MS" pitchFamily="66" charset="0"/>
              </a:rPr>
              <a:t>transport</a:t>
            </a:r>
          </a:p>
          <a:p>
            <a:pPr algn="ctr">
              <a:lnSpc>
                <a:spcPct val="110000"/>
              </a:lnSpc>
            </a:pPr>
            <a:r>
              <a:rPr lang="en-US" sz="1800">
                <a:latin typeface="Comic Sans MS" pitchFamily="66" charset="0"/>
              </a:rPr>
              <a:t>network</a:t>
            </a:r>
          </a:p>
          <a:p>
            <a:pPr algn="ctr">
              <a:lnSpc>
                <a:spcPct val="110000"/>
              </a:lnSpc>
            </a:pPr>
            <a:r>
              <a:rPr lang="en-US" sz="1800">
                <a:latin typeface="Comic Sans MS" pitchFamily="66" charset="0"/>
              </a:rPr>
              <a:t>link</a:t>
            </a:r>
          </a:p>
          <a:p>
            <a:pPr algn="ctr">
              <a:lnSpc>
                <a:spcPct val="110000"/>
              </a:lnSpc>
            </a:pPr>
            <a:r>
              <a:rPr lang="en-US" sz="1800">
                <a:latin typeface="Comic Sans MS" pitchFamily="66" charset="0"/>
              </a:rPr>
              <a:t>physical</a:t>
            </a:r>
          </a:p>
        </p:txBody>
      </p:sp>
      <p:sp>
        <p:nvSpPr>
          <p:cNvPr id="112667" name="Line 27"/>
          <p:cNvSpPr>
            <a:spLocks noChangeShapeType="1"/>
          </p:cNvSpPr>
          <p:nvPr/>
        </p:nvSpPr>
        <p:spPr bwMode="auto">
          <a:xfrm>
            <a:off x="2605088" y="1370013"/>
            <a:ext cx="1263650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112668" name="Line 28"/>
          <p:cNvSpPr>
            <a:spLocks noChangeShapeType="1"/>
          </p:cNvSpPr>
          <p:nvPr/>
        </p:nvSpPr>
        <p:spPr bwMode="auto">
          <a:xfrm>
            <a:off x="2609850" y="1651000"/>
            <a:ext cx="1263650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112669" name="Line 29"/>
          <p:cNvSpPr>
            <a:spLocks noChangeShapeType="1"/>
          </p:cNvSpPr>
          <p:nvPr/>
        </p:nvSpPr>
        <p:spPr bwMode="auto">
          <a:xfrm>
            <a:off x="2609850" y="1927225"/>
            <a:ext cx="1263650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grpSp>
        <p:nvGrpSpPr>
          <p:cNvPr id="5" name="Group 39"/>
          <p:cNvGrpSpPr>
            <a:grpSpLocks/>
          </p:cNvGrpSpPr>
          <p:nvPr/>
        </p:nvGrpSpPr>
        <p:grpSpPr bwMode="auto">
          <a:xfrm>
            <a:off x="1219200" y="1368425"/>
            <a:ext cx="1208088" cy="303213"/>
            <a:chOff x="501" y="1990"/>
            <a:chExt cx="761" cy="191"/>
          </a:xfrm>
        </p:grpSpPr>
        <p:sp>
          <p:nvSpPr>
            <p:cNvPr id="112680" name="Rectangle 40"/>
            <p:cNvSpPr>
              <a:spLocks noChangeArrowheads="1"/>
            </p:cNvSpPr>
            <p:nvPr/>
          </p:nvSpPr>
          <p:spPr bwMode="auto">
            <a:xfrm>
              <a:off x="501" y="2007"/>
              <a:ext cx="682" cy="16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12681" name="Rectangle 41"/>
            <p:cNvSpPr>
              <a:spLocks noChangeArrowheads="1"/>
            </p:cNvSpPr>
            <p:nvPr/>
          </p:nvSpPr>
          <p:spPr bwMode="auto">
            <a:xfrm>
              <a:off x="704" y="1990"/>
              <a:ext cx="187" cy="18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1400">
                  <a:latin typeface="Comic Sans MS" pitchFamily="66" charset="0"/>
                </a:rPr>
                <a:t>H</a:t>
              </a:r>
              <a:r>
                <a:rPr lang="en-US" sz="1800" baseline="-25000">
                  <a:latin typeface="Comic Sans MS" pitchFamily="66" charset="0"/>
                </a:rPr>
                <a:t>t</a:t>
              </a:r>
            </a:p>
          </p:txBody>
        </p:sp>
        <p:sp>
          <p:nvSpPr>
            <p:cNvPr id="112682" name="Rectangle 42"/>
            <p:cNvSpPr>
              <a:spLocks noChangeArrowheads="1"/>
            </p:cNvSpPr>
            <p:nvPr/>
          </p:nvSpPr>
          <p:spPr bwMode="auto">
            <a:xfrm>
              <a:off x="518" y="1990"/>
              <a:ext cx="187" cy="18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1400">
                  <a:latin typeface="Comic Sans MS" pitchFamily="66" charset="0"/>
                </a:rPr>
                <a:t>H</a:t>
              </a:r>
              <a:r>
                <a:rPr lang="en-US" sz="1800" baseline="-25000">
                  <a:latin typeface="Comic Sans MS" pitchFamily="66" charset="0"/>
                </a:rPr>
                <a:t>n</a:t>
              </a:r>
            </a:p>
          </p:txBody>
        </p:sp>
        <p:sp>
          <p:nvSpPr>
            <p:cNvPr id="112683" name="Rectangle 43"/>
            <p:cNvSpPr>
              <a:spLocks noChangeArrowheads="1"/>
            </p:cNvSpPr>
            <p:nvPr/>
          </p:nvSpPr>
          <p:spPr bwMode="auto">
            <a:xfrm>
              <a:off x="834" y="1991"/>
              <a:ext cx="428" cy="19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1400">
                  <a:latin typeface="Comic Sans MS" pitchFamily="66" charset="0"/>
                </a:rPr>
                <a:t>M</a:t>
              </a:r>
              <a:endParaRPr lang="en-US" sz="1400"/>
            </a:p>
          </p:txBody>
        </p:sp>
        <p:sp>
          <p:nvSpPr>
            <p:cNvPr id="112684" name="Line 44"/>
            <p:cNvSpPr>
              <a:spLocks noChangeShapeType="1"/>
            </p:cNvSpPr>
            <p:nvPr/>
          </p:nvSpPr>
          <p:spPr bwMode="auto">
            <a:xfrm>
              <a:off x="688" y="2013"/>
              <a:ext cx="0" cy="1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112685" name="Line 45"/>
            <p:cNvSpPr>
              <a:spLocks noChangeShapeType="1"/>
            </p:cNvSpPr>
            <p:nvPr/>
          </p:nvSpPr>
          <p:spPr bwMode="auto">
            <a:xfrm>
              <a:off x="880" y="2010"/>
              <a:ext cx="0" cy="1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</p:grpSp>
      <p:sp>
        <p:nvSpPr>
          <p:cNvPr id="112645" name="Text Box 5"/>
          <p:cNvSpPr txBox="1">
            <a:spLocks noChangeArrowheads="1"/>
          </p:cNvSpPr>
          <p:nvPr/>
        </p:nvSpPr>
        <p:spPr bwMode="auto">
          <a:xfrm>
            <a:off x="395288" y="996950"/>
            <a:ext cx="9715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FF0000"/>
                </a:solidFill>
                <a:latin typeface="Comic Sans MS" pitchFamily="66" charset="0"/>
              </a:rPr>
              <a:t>segment</a:t>
            </a:r>
            <a:endParaRPr lang="en-US" sz="1600">
              <a:solidFill>
                <a:schemeClr val="accent2"/>
              </a:solidFill>
              <a:latin typeface="Comic Sans MS" pitchFamily="66" charset="0"/>
            </a:endParaRPr>
          </a:p>
        </p:txBody>
      </p:sp>
      <p:grpSp>
        <p:nvGrpSpPr>
          <p:cNvPr id="6" name="Group 178"/>
          <p:cNvGrpSpPr>
            <a:grpSpLocks/>
          </p:cNvGrpSpPr>
          <p:nvPr/>
        </p:nvGrpSpPr>
        <p:grpSpPr bwMode="auto">
          <a:xfrm>
            <a:off x="1533525" y="1033463"/>
            <a:ext cx="301625" cy="292100"/>
            <a:chOff x="1962" y="2058"/>
            <a:chExt cx="190" cy="184"/>
          </a:xfrm>
        </p:grpSpPr>
        <p:sp>
          <p:nvSpPr>
            <p:cNvPr id="112687" name="Rectangle 47"/>
            <p:cNvSpPr>
              <a:spLocks noChangeArrowheads="1"/>
            </p:cNvSpPr>
            <p:nvPr/>
          </p:nvSpPr>
          <p:spPr bwMode="auto">
            <a:xfrm>
              <a:off x="1962" y="2075"/>
              <a:ext cx="177" cy="16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12688" name="Rectangle 48"/>
            <p:cNvSpPr>
              <a:spLocks noChangeArrowheads="1"/>
            </p:cNvSpPr>
            <p:nvPr/>
          </p:nvSpPr>
          <p:spPr bwMode="auto">
            <a:xfrm>
              <a:off x="1965" y="2058"/>
              <a:ext cx="187" cy="18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1400">
                  <a:latin typeface="Comic Sans MS" pitchFamily="66" charset="0"/>
                </a:rPr>
                <a:t>H</a:t>
              </a:r>
              <a:r>
                <a:rPr lang="en-US" sz="1800" baseline="-25000">
                  <a:latin typeface="Comic Sans MS" pitchFamily="66" charset="0"/>
                </a:rPr>
                <a:t>t</a:t>
              </a:r>
            </a:p>
          </p:txBody>
        </p:sp>
      </p:grpSp>
      <p:sp>
        <p:nvSpPr>
          <p:cNvPr id="112644" name="Text Box 4"/>
          <p:cNvSpPr txBox="1">
            <a:spLocks noChangeArrowheads="1"/>
          </p:cNvSpPr>
          <p:nvPr/>
        </p:nvSpPr>
        <p:spPr bwMode="auto">
          <a:xfrm>
            <a:off x="195263" y="1336675"/>
            <a:ext cx="10763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FF0000"/>
                </a:solidFill>
                <a:latin typeface="Comic Sans MS" pitchFamily="66" charset="0"/>
              </a:rPr>
              <a:t>datagram</a:t>
            </a:r>
            <a:endParaRPr lang="en-US" sz="1600">
              <a:solidFill>
                <a:schemeClr val="accent2"/>
              </a:solidFill>
              <a:latin typeface="Comic Sans MS" pitchFamily="66" charset="0"/>
            </a:endParaRPr>
          </a:p>
        </p:txBody>
      </p:sp>
      <p:sp>
        <p:nvSpPr>
          <p:cNvPr id="112694" name="Text Box 54"/>
          <p:cNvSpPr txBox="1">
            <a:spLocks noChangeArrowheads="1"/>
          </p:cNvSpPr>
          <p:nvPr/>
        </p:nvSpPr>
        <p:spPr bwMode="auto">
          <a:xfrm>
            <a:off x="1547813" y="4157663"/>
            <a:ext cx="15081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>
                <a:solidFill>
                  <a:schemeClr val="accent2"/>
                </a:solidFill>
                <a:latin typeface="Comic Sans MS" pitchFamily="66" charset="0"/>
              </a:rPr>
              <a:t>destination</a:t>
            </a:r>
          </a:p>
        </p:txBody>
      </p:sp>
      <p:graphicFrame>
        <p:nvGraphicFramePr>
          <p:cNvPr id="112695" name="Object 55"/>
          <p:cNvGraphicFramePr>
            <a:graphicFrameLocks noChangeAspect="1"/>
          </p:cNvGraphicFramePr>
          <p:nvPr/>
        </p:nvGraphicFramePr>
        <p:xfrm>
          <a:off x="3209925" y="5087938"/>
          <a:ext cx="646113" cy="533400"/>
        </p:xfrm>
        <a:graphic>
          <a:graphicData uri="http://schemas.openxmlformats.org/presentationml/2006/ole">
            <p:oleObj spid="_x0000_s5123" name="Clip" r:id="rId5" imgW="1305000" imgH="1085760" progId="">
              <p:embed/>
            </p:oleObj>
          </a:graphicData>
        </a:graphic>
      </p:graphicFrame>
      <p:sp>
        <p:nvSpPr>
          <p:cNvPr id="112696" name="Freeform 56"/>
          <p:cNvSpPr>
            <a:spLocks/>
          </p:cNvSpPr>
          <p:nvPr/>
        </p:nvSpPr>
        <p:spPr bwMode="auto">
          <a:xfrm>
            <a:off x="2979738" y="4540250"/>
            <a:ext cx="360362" cy="1577975"/>
          </a:xfrm>
          <a:custGeom>
            <a:avLst/>
            <a:gdLst/>
            <a:ahLst/>
            <a:cxnLst>
              <a:cxn ang="0">
                <a:pos x="254" y="466"/>
              </a:cxn>
              <a:cxn ang="0">
                <a:pos x="0" y="0"/>
              </a:cxn>
              <a:cxn ang="0">
                <a:pos x="0" y="1186"/>
              </a:cxn>
              <a:cxn ang="0">
                <a:pos x="267" y="652"/>
              </a:cxn>
              <a:cxn ang="0">
                <a:pos x="254" y="466"/>
              </a:cxn>
            </a:cxnLst>
            <a:rect l="0" t="0" r="r" b="b"/>
            <a:pathLst>
              <a:path w="267" h="1186">
                <a:moveTo>
                  <a:pt x="254" y="466"/>
                </a:moveTo>
                <a:lnTo>
                  <a:pt x="0" y="0"/>
                </a:lnTo>
                <a:lnTo>
                  <a:pt x="0" y="1186"/>
                </a:lnTo>
                <a:lnTo>
                  <a:pt x="267" y="652"/>
                </a:lnTo>
                <a:lnTo>
                  <a:pt x="254" y="466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112697" name="Rectangle 57"/>
          <p:cNvSpPr>
            <a:spLocks noChangeArrowheads="1"/>
          </p:cNvSpPr>
          <p:nvPr/>
        </p:nvSpPr>
        <p:spPr bwMode="auto">
          <a:xfrm>
            <a:off x="1755775" y="4546600"/>
            <a:ext cx="1296988" cy="1546225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112698" name="Rectangle 58"/>
          <p:cNvSpPr>
            <a:spLocks noChangeArrowheads="1"/>
          </p:cNvSpPr>
          <p:nvPr/>
        </p:nvSpPr>
        <p:spPr bwMode="auto">
          <a:xfrm>
            <a:off x="1708150" y="4618038"/>
            <a:ext cx="1273175" cy="15367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112699" name="Line 59"/>
          <p:cNvSpPr>
            <a:spLocks noChangeShapeType="1"/>
          </p:cNvSpPr>
          <p:nvPr/>
        </p:nvSpPr>
        <p:spPr bwMode="auto">
          <a:xfrm>
            <a:off x="1708150" y="4935538"/>
            <a:ext cx="1263650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112700" name="Text Box 60"/>
          <p:cNvSpPr txBox="1">
            <a:spLocks noChangeArrowheads="1"/>
          </p:cNvSpPr>
          <p:nvPr/>
        </p:nvSpPr>
        <p:spPr bwMode="auto">
          <a:xfrm>
            <a:off x="1665288" y="4584700"/>
            <a:ext cx="131762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800">
                <a:latin typeface="Comic Sans MS" pitchFamily="66" charset="0"/>
              </a:rPr>
              <a:t>application</a:t>
            </a:r>
          </a:p>
          <a:p>
            <a:pPr algn="ctr">
              <a:lnSpc>
                <a:spcPct val="110000"/>
              </a:lnSpc>
            </a:pPr>
            <a:r>
              <a:rPr lang="en-US" sz="1800">
                <a:latin typeface="Comic Sans MS" pitchFamily="66" charset="0"/>
              </a:rPr>
              <a:t>transport</a:t>
            </a:r>
          </a:p>
          <a:p>
            <a:pPr algn="ctr">
              <a:lnSpc>
                <a:spcPct val="110000"/>
              </a:lnSpc>
            </a:pPr>
            <a:r>
              <a:rPr lang="en-US" sz="1800">
                <a:latin typeface="Comic Sans MS" pitchFamily="66" charset="0"/>
              </a:rPr>
              <a:t>network</a:t>
            </a:r>
          </a:p>
          <a:p>
            <a:pPr algn="ctr">
              <a:lnSpc>
                <a:spcPct val="110000"/>
              </a:lnSpc>
            </a:pPr>
            <a:r>
              <a:rPr lang="en-US" sz="1800">
                <a:latin typeface="Comic Sans MS" pitchFamily="66" charset="0"/>
              </a:rPr>
              <a:t>link</a:t>
            </a:r>
          </a:p>
          <a:p>
            <a:pPr algn="ctr">
              <a:lnSpc>
                <a:spcPct val="110000"/>
              </a:lnSpc>
            </a:pPr>
            <a:r>
              <a:rPr lang="en-US" sz="1800">
                <a:latin typeface="Comic Sans MS" pitchFamily="66" charset="0"/>
              </a:rPr>
              <a:t>physical</a:t>
            </a:r>
          </a:p>
        </p:txBody>
      </p:sp>
      <p:sp>
        <p:nvSpPr>
          <p:cNvPr id="112701" name="Line 61"/>
          <p:cNvSpPr>
            <a:spLocks noChangeShapeType="1"/>
          </p:cNvSpPr>
          <p:nvPr/>
        </p:nvSpPr>
        <p:spPr bwMode="auto">
          <a:xfrm>
            <a:off x="1716088" y="5256213"/>
            <a:ext cx="1263650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112702" name="Line 62"/>
          <p:cNvSpPr>
            <a:spLocks noChangeShapeType="1"/>
          </p:cNvSpPr>
          <p:nvPr/>
        </p:nvSpPr>
        <p:spPr bwMode="auto">
          <a:xfrm>
            <a:off x="1720850" y="5537200"/>
            <a:ext cx="1263650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112703" name="Line 63"/>
          <p:cNvSpPr>
            <a:spLocks noChangeShapeType="1"/>
          </p:cNvSpPr>
          <p:nvPr/>
        </p:nvSpPr>
        <p:spPr bwMode="auto">
          <a:xfrm>
            <a:off x="1720850" y="5813425"/>
            <a:ext cx="1263650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grpSp>
        <p:nvGrpSpPr>
          <p:cNvPr id="7" name="Group 64"/>
          <p:cNvGrpSpPr>
            <a:grpSpLocks/>
          </p:cNvGrpSpPr>
          <p:nvPr/>
        </p:nvGrpSpPr>
        <p:grpSpPr bwMode="auto">
          <a:xfrm>
            <a:off x="152400" y="5527675"/>
            <a:ext cx="1479550" cy="303213"/>
            <a:chOff x="332" y="2224"/>
            <a:chExt cx="932" cy="191"/>
          </a:xfrm>
        </p:grpSpPr>
        <p:sp>
          <p:nvSpPr>
            <p:cNvPr id="112705" name="Rectangle 65"/>
            <p:cNvSpPr>
              <a:spLocks noChangeArrowheads="1"/>
            </p:cNvSpPr>
            <p:nvPr/>
          </p:nvSpPr>
          <p:spPr bwMode="auto">
            <a:xfrm>
              <a:off x="345" y="2241"/>
              <a:ext cx="840" cy="16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12706" name="Rectangle 66"/>
            <p:cNvSpPr>
              <a:spLocks noChangeArrowheads="1"/>
            </p:cNvSpPr>
            <p:nvPr/>
          </p:nvSpPr>
          <p:spPr bwMode="auto">
            <a:xfrm>
              <a:off x="706" y="2224"/>
              <a:ext cx="187" cy="18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1400">
                  <a:latin typeface="Comic Sans MS" pitchFamily="66" charset="0"/>
                </a:rPr>
                <a:t>H</a:t>
              </a:r>
              <a:r>
                <a:rPr lang="en-US" sz="1800" baseline="-25000">
                  <a:latin typeface="Comic Sans MS" pitchFamily="66" charset="0"/>
                </a:rPr>
                <a:t>t</a:t>
              </a:r>
            </a:p>
          </p:txBody>
        </p:sp>
        <p:sp>
          <p:nvSpPr>
            <p:cNvPr id="112707" name="Rectangle 67"/>
            <p:cNvSpPr>
              <a:spLocks noChangeArrowheads="1"/>
            </p:cNvSpPr>
            <p:nvPr/>
          </p:nvSpPr>
          <p:spPr bwMode="auto">
            <a:xfrm>
              <a:off x="520" y="2224"/>
              <a:ext cx="187" cy="18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1400">
                  <a:latin typeface="Comic Sans MS" pitchFamily="66" charset="0"/>
                </a:rPr>
                <a:t>H</a:t>
              </a:r>
              <a:r>
                <a:rPr lang="en-US" sz="1800" baseline="-25000">
                  <a:latin typeface="Comic Sans MS" pitchFamily="66" charset="0"/>
                </a:rPr>
                <a:t>n</a:t>
              </a:r>
            </a:p>
          </p:txBody>
        </p:sp>
        <p:sp>
          <p:nvSpPr>
            <p:cNvPr id="112708" name="Rectangle 68"/>
            <p:cNvSpPr>
              <a:spLocks noChangeArrowheads="1"/>
            </p:cNvSpPr>
            <p:nvPr/>
          </p:nvSpPr>
          <p:spPr bwMode="auto">
            <a:xfrm>
              <a:off x="332" y="2224"/>
              <a:ext cx="187" cy="18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1400">
                  <a:latin typeface="Comic Sans MS" pitchFamily="66" charset="0"/>
                </a:rPr>
                <a:t>H</a:t>
              </a:r>
              <a:r>
                <a:rPr lang="en-US" sz="1800" baseline="-25000">
                  <a:latin typeface="Comic Sans MS" pitchFamily="66" charset="0"/>
                </a:rPr>
                <a:t>l</a:t>
              </a:r>
            </a:p>
          </p:txBody>
        </p:sp>
        <p:sp>
          <p:nvSpPr>
            <p:cNvPr id="112709" name="Rectangle 69"/>
            <p:cNvSpPr>
              <a:spLocks noChangeArrowheads="1"/>
            </p:cNvSpPr>
            <p:nvPr/>
          </p:nvSpPr>
          <p:spPr bwMode="auto">
            <a:xfrm>
              <a:off x="836" y="2225"/>
              <a:ext cx="428" cy="19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1400">
                  <a:latin typeface="Comic Sans MS" pitchFamily="66" charset="0"/>
                </a:rPr>
                <a:t>M</a:t>
              </a:r>
              <a:endParaRPr lang="en-US" sz="1400"/>
            </a:p>
          </p:txBody>
        </p:sp>
        <p:sp>
          <p:nvSpPr>
            <p:cNvPr id="112710" name="Line 70"/>
            <p:cNvSpPr>
              <a:spLocks noChangeShapeType="1"/>
            </p:cNvSpPr>
            <p:nvPr/>
          </p:nvSpPr>
          <p:spPr bwMode="auto">
            <a:xfrm>
              <a:off x="510" y="2241"/>
              <a:ext cx="0" cy="1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112711" name="Line 71"/>
            <p:cNvSpPr>
              <a:spLocks noChangeShapeType="1"/>
            </p:cNvSpPr>
            <p:nvPr/>
          </p:nvSpPr>
          <p:spPr bwMode="auto">
            <a:xfrm>
              <a:off x="690" y="2247"/>
              <a:ext cx="0" cy="1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112712" name="Line 72"/>
            <p:cNvSpPr>
              <a:spLocks noChangeShapeType="1"/>
            </p:cNvSpPr>
            <p:nvPr/>
          </p:nvSpPr>
          <p:spPr bwMode="auto">
            <a:xfrm>
              <a:off x="882" y="2244"/>
              <a:ext cx="0" cy="1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</p:grpSp>
      <p:grpSp>
        <p:nvGrpSpPr>
          <p:cNvPr id="8" name="Group 73"/>
          <p:cNvGrpSpPr>
            <a:grpSpLocks/>
          </p:cNvGrpSpPr>
          <p:nvPr/>
        </p:nvGrpSpPr>
        <p:grpSpPr bwMode="auto">
          <a:xfrm>
            <a:off x="420688" y="5229225"/>
            <a:ext cx="1208087" cy="303213"/>
            <a:chOff x="501" y="1990"/>
            <a:chExt cx="761" cy="191"/>
          </a:xfrm>
        </p:grpSpPr>
        <p:sp>
          <p:nvSpPr>
            <p:cNvPr id="112714" name="Rectangle 74"/>
            <p:cNvSpPr>
              <a:spLocks noChangeArrowheads="1"/>
            </p:cNvSpPr>
            <p:nvPr/>
          </p:nvSpPr>
          <p:spPr bwMode="auto">
            <a:xfrm>
              <a:off x="501" y="2007"/>
              <a:ext cx="682" cy="16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12715" name="Rectangle 75"/>
            <p:cNvSpPr>
              <a:spLocks noChangeArrowheads="1"/>
            </p:cNvSpPr>
            <p:nvPr/>
          </p:nvSpPr>
          <p:spPr bwMode="auto">
            <a:xfrm>
              <a:off x="704" y="1990"/>
              <a:ext cx="187" cy="18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1400">
                  <a:latin typeface="Comic Sans MS" pitchFamily="66" charset="0"/>
                </a:rPr>
                <a:t>H</a:t>
              </a:r>
              <a:r>
                <a:rPr lang="en-US" sz="1800" baseline="-25000">
                  <a:latin typeface="Comic Sans MS" pitchFamily="66" charset="0"/>
                </a:rPr>
                <a:t>t</a:t>
              </a:r>
            </a:p>
          </p:txBody>
        </p:sp>
        <p:sp>
          <p:nvSpPr>
            <p:cNvPr id="112716" name="Rectangle 76"/>
            <p:cNvSpPr>
              <a:spLocks noChangeArrowheads="1"/>
            </p:cNvSpPr>
            <p:nvPr/>
          </p:nvSpPr>
          <p:spPr bwMode="auto">
            <a:xfrm>
              <a:off x="518" y="1990"/>
              <a:ext cx="187" cy="18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1400">
                  <a:latin typeface="Comic Sans MS" pitchFamily="66" charset="0"/>
                </a:rPr>
                <a:t>H</a:t>
              </a:r>
              <a:r>
                <a:rPr lang="en-US" sz="1800" baseline="-25000">
                  <a:latin typeface="Comic Sans MS" pitchFamily="66" charset="0"/>
                </a:rPr>
                <a:t>n</a:t>
              </a:r>
            </a:p>
          </p:txBody>
        </p:sp>
        <p:sp>
          <p:nvSpPr>
            <p:cNvPr id="112717" name="Rectangle 77"/>
            <p:cNvSpPr>
              <a:spLocks noChangeArrowheads="1"/>
            </p:cNvSpPr>
            <p:nvPr/>
          </p:nvSpPr>
          <p:spPr bwMode="auto">
            <a:xfrm>
              <a:off x="834" y="1991"/>
              <a:ext cx="428" cy="19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1400">
                  <a:latin typeface="Comic Sans MS" pitchFamily="66" charset="0"/>
                </a:rPr>
                <a:t>M</a:t>
              </a:r>
              <a:endParaRPr lang="en-US" sz="1400"/>
            </a:p>
          </p:txBody>
        </p:sp>
        <p:sp>
          <p:nvSpPr>
            <p:cNvPr id="112718" name="Line 78"/>
            <p:cNvSpPr>
              <a:spLocks noChangeShapeType="1"/>
            </p:cNvSpPr>
            <p:nvPr/>
          </p:nvSpPr>
          <p:spPr bwMode="auto">
            <a:xfrm>
              <a:off x="688" y="2013"/>
              <a:ext cx="0" cy="1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112719" name="Line 79"/>
            <p:cNvSpPr>
              <a:spLocks noChangeShapeType="1"/>
            </p:cNvSpPr>
            <p:nvPr/>
          </p:nvSpPr>
          <p:spPr bwMode="auto">
            <a:xfrm>
              <a:off x="880" y="2010"/>
              <a:ext cx="0" cy="1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</p:grpSp>
      <p:grpSp>
        <p:nvGrpSpPr>
          <p:cNvPr id="9" name="Group 80"/>
          <p:cNvGrpSpPr>
            <a:grpSpLocks/>
          </p:cNvGrpSpPr>
          <p:nvPr/>
        </p:nvGrpSpPr>
        <p:grpSpPr bwMode="auto">
          <a:xfrm>
            <a:off x="723900" y="4921250"/>
            <a:ext cx="890588" cy="303213"/>
            <a:chOff x="645" y="1734"/>
            <a:chExt cx="561" cy="191"/>
          </a:xfrm>
        </p:grpSpPr>
        <p:sp>
          <p:nvSpPr>
            <p:cNvPr id="112721" name="Rectangle 81"/>
            <p:cNvSpPr>
              <a:spLocks noChangeArrowheads="1"/>
            </p:cNvSpPr>
            <p:nvPr/>
          </p:nvSpPr>
          <p:spPr bwMode="auto">
            <a:xfrm>
              <a:off x="645" y="1751"/>
              <a:ext cx="482" cy="16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12722" name="Rectangle 82"/>
            <p:cNvSpPr>
              <a:spLocks noChangeArrowheads="1"/>
            </p:cNvSpPr>
            <p:nvPr/>
          </p:nvSpPr>
          <p:spPr bwMode="auto">
            <a:xfrm>
              <a:off x="648" y="1734"/>
              <a:ext cx="187" cy="18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1400">
                  <a:latin typeface="Comic Sans MS" pitchFamily="66" charset="0"/>
                </a:rPr>
                <a:t>H</a:t>
              </a:r>
              <a:r>
                <a:rPr lang="en-US" sz="1800" baseline="-25000">
                  <a:latin typeface="Comic Sans MS" pitchFamily="66" charset="0"/>
                </a:rPr>
                <a:t>t</a:t>
              </a:r>
            </a:p>
          </p:txBody>
        </p:sp>
        <p:sp>
          <p:nvSpPr>
            <p:cNvPr id="112723" name="Rectangle 83"/>
            <p:cNvSpPr>
              <a:spLocks noChangeArrowheads="1"/>
            </p:cNvSpPr>
            <p:nvPr/>
          </p:nvSpPr>
          <p:spPr bwMode="auto">
            <a:xfrm>
              <a:off x="778" y="1735"/>
              <a:ext cx="428" cy="19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1400">
                  <a:latin typeface="Comic Sans MS" pitchFamily="66" charset="0"/>
                </a:rPr>
                <a:t>M</a:t>
              </a:r>
              <a:endParaRPr lang="en-US" sz="1400"/>
            </a:p>
          </p:txBody>
        </p:sp>
        <p:sp>
          <p:nvSpPr>
            <p:cNvPr id="112724" name="Line 84"/>
            <p:cNvSpPr>
              <a:spLocks noChangeShapeType="1"/>
            </p:cNvSpPr>
            <p:nvPr/>
          </p:nvSpPr>
          <p:spPr bwMode="auto">
            <a:xfrm>
              <a:off x="824" y="1754"/>
              <a:ext cx="0" cy="1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</p:grpSp>
      <p:grpSp>
        <p:nvGrpSpPr>
          <p:cNvPr id="10" name="Group 85"/>
          <p:cNvGrpSpPr>
            <a:grpSpLocks/>
          </p:cNvGrpSpPr>
          <p:nvPr/>
        </p:nvGrpSpPr>
        <p:grpSpPr bwMode="auto">
          <a:xfrm>
            <a:off x="930275" y="4610100"/>
            <a:ext cx="679450" cy="301625"/>
            <a:chOff x="780" y="1553"/>
            <a:chExt cx="428" cy="190"/>
          </a:xfrm>
        </p:grpSpPr>
        <p:sp>
          <p:nvSpPr>
            <p:cNvPr id="112726" name="Rectangle 86"/>
            <p:cNvSpPr>
              <a:spLocks noChangeArrowheads="1"/>
            </p:cNvSpPr>
            <p:nvPr/>
          </p:nvSpPr>
          <p:spPr bwMode="auto">
            <a:xfrm>
              <a:off x="817" y="1569"/>
              <a:ext cx="312" cy="16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12727" name="Rectangle 87"/>
            <p:cNvSpPr>
              <a:spLocks noChangeArrowheads="1"/>
            </p:cNvSpPr>
            <p:nvPr/>
          </p:nvSpPr>
          <p:spPr bwMode="auto">
            <a:xfrm>
              <a:off x="780" y="1553"/>
              <a:ext cx="428" cy="19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1400">
                  <a:latin typeface="Comic Sans MS" pitchFamily="66" charset="0"/>
                </a:rPr>
                <a:t>M</a:t>
              </a:r>
              <a:endParaRPr lang="en-US" sz="1400"/>
            </a:p>
          </p:txBody>
        </p:sp>
      </p:grpSp>
      <p:grpSp>
        <p:nvGrpSpPr>
          <p:cNvPr id="11" name="Group 88"/>
          <p:cNvGrpSpPr>
            <a:grpSpLocks/>
          </p:cNvGrpSpPr>
          <p:nvPr/>
        </p:nvGrpSpPr>
        <p:grpSpPr bwMode="auto">
          <a:xfrm>
            <a:off x="5654675" y="4164013"/>
            <a:ext cx="1387475" cy="1035050"/>
            <a:chOff x="3601" y="168"/>
            <a:chExt cx="874" cy="652"/>
          </a:xfrm>
        </p:grpSpPr>
        <p:sp>
          <p:nvSpPr>
            <p:cNvPr id="112729" name="Rectangle 89"/>
            <p:cNvSpPr>
              <a:spLocks noChangeArrowheads="1"/>
            </p:cNvSpPr>
            <p:nvPr/>
          </p:nvSpPr>
          <p:spPr bwMode="auto">
            <a:xfrm>
              <a:off x="3658" y="168"/>
              <a:ext cx="817" cy="596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12730" name="Rectangle 90"/>
            <p:cNvSpPr>
              <a:spLocks noChangeArrowheads="1"/>
            </p:cNvSpPr>
            <p:nvPr/>
          </p:nvSpPr>
          <p:spPr bwMode="auto">
            <a:xfrm>
              <a:off x="3628" y="213"/>
              <a:ext cx="802" cy="59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12731" name="Line 91"/>
            <p:cNvSpPr>
              <a:spLocks noChangeShapeType="1"/>
            </p:cNvSpPr>
            <p:nvPr/>
          </p:nvSpPr>
          <p:spPr bwMode="auto">
            <a:xfrm>
              <a:off x="3628" y="413"/>
              <a:ext cx="796" cy="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12732" name="Text Box 92"/>
            <p:cNvSpPr txBox="1">
              <a:spLocks noChangeArrowheads="1"/>
            </p:cNvSpPr>
            <p:nvPr/>
          </p:nvSpPr>
          <p:spPr bwMode="auto">
            <a:xfrm>
              <a:off x="3601" y="192"/>
              <a:ext cx="830" cy="6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sz="1800">
                  <a:latin typeface="Comic Sans MS" pitchFamily="66" charset="0"/>
                </a:rPr>
                <a:t>network</a:t>
              </a:r>
            </a:p>
            <a:p>
              <a:pPr algn="ctr">
                <a:lnSpc>
                  <a:spcPct val="110000"/>
                </a:lnSpc>
              </a:pPr>
              <a:r>
                <a:rPr lang="en-US" sz="1800">
                  <a:latin typeface="Comic Sans MS" pitchFamily="66" charset="0"/>
                </a:rPr>
                <a:t>link</a:t>
              </a:r>
            </a:p>
            <a:p>
              <a:pPr algn="ctr">
                <a:lnSpc>
                  <a:spcPct val="110000"/>
                </a:lnSpc>
              </a:pPr>
              <a:r>
                <a:rPr lang="en-US" sz="1800">
                  <a:latin typeface="Comic Sans MS" pitchFamily="66" charset="0"/>
                </a:rPr>
                <a:t>physical</a:t>
              </a:r>
            </a:p>
          </p:txBody>
        </p:sp>
        <p:sp>
          <p:nvSpPr>
            <p:cNvPr id="112733" name="Line 93"/>
            <p:cNvSpPr>
              <a:spLocks noChangeShapeType="1"/>
            </p:cNvSpPr>
            <p:nvPr/>
          </p:nvSpPr>
          <p:spPr bwMode="auto">
            <a:xfrm>
              <a:off x="3633" y="615"/>
              <a:ext cx="796" cy="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</p:grpSp>
      <p:grpSp>
        <p:nvGrpSpPr>
          <p:cNvPr id="12" name="Group 94"/>
          <p:cNvGrpSpPr>
            <a:grpSpLocks/>
          </p:cNvGrpSpPr>
          <p:nvPr/>
        </p:nvGrpSpPr>
        <p:grpSpPr bwMode="auto">
          <a:xfrm>
            <a:off x="5821363" y="2271713"/>
            <a:ext cx="1387475" cy="733425"/>
            <a:chOff x="4696" y="597"/>
            <a:chExt cx="874" cy="462"/>
          </a:xfrm>
        </p:grpSpPr>
        <p:sp>
          <p:nvSpPr>
            <p:cNvPr id="112735" name="Rectangle 95"/>
            <p:cNvSpPr>
              <a:spLocks noChangeArrowheads="1"/>
            </p:cNvSpPr>
            <p:nvPr/>
          </p:nvSpPr>
          <p:spPr bwMode="auto">
            <a:xfrm>
              <a:off x="4753" y="597"/>
              <a:ext cx="817" cy="416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12736" name="Rectangle 96"/>
            <p:cNvSpPr>
              <a:spLocks noChangeArrowheads="1"/>
            </p:cNvSpPr>
            <p:nvPr/>
          </p:nvSpPr>
          <p:spPr bwMode="auto">
            <a:xfrm>
              <a:off x="4723" y="642"/>
              <a:ext cx="802" cy="413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12737" name="Line 97"/>
            <p:cNvSpPr>
              <a:spLocks noChangeShapeType="1"/>
            </p:cNvSpPr>
            <p:nvPr/>
          </p:nvSpPr>
          <p:spPr bwMode="auto">
            <a:xfrm>
              <a:off x="4723" y="842"/>
              <a:ext cx="796" cy="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12738" name="Text Box 98"/>
            <p:cNvSpPr txBox="1">
              <a:spLocks noChangeArrowheads="1"/>
            </p:cNvSpPr>
            <p:nvPr/>
          </p:nvSpPr>
          <p:spPr bwMode="auto">
            <a:xfrm>
              <a:off x="4696" y="621"/>
              <a:ext cx="830" cy="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sz="1800">
                  <a:latin typeface="Comic Sans MS" pitchFamily="66" charset="0"/>
                </a:rPr>
                <a:t>link</a:t>
              </a:r>
            </a:p>
            <a:p>
              <a:pPr algn="ctr">
                <a:lnSpc>
                  <a:spcPct val="110000"/>
                </a:lnSpc>
              </a:pPr>
              <a:r>
                <a:rPr lang="en-US" sz="1800">
                  <a:latin typeface="Comic Sans MS" pitchFamily="66" charset="0"/>
                </a:rPr>
                <a:t>physical</a:t>
              </a:r>
            </a:p>
          </p:txBody>
        </p:sp>
      </p:grpSp>
      <p:sp>
        <p:nvSpPr>
          <p:cNvPr id="112739" name="Freeform 99"/>
          <p:cNvSpPr>
            <a:spLocks/>
          </p:cNvSpPr>
          <p:nvPr/>
        </p:nvSpPr>
        <p:spPr bwMode="auto">
          <a:xfrm>
            <a:off x="6978650" y="4156075"/>
            <a:ext cx="655638" cy="1135063"/>
          </a:xfrm>
          <a:custGeom>
            <a:avLst/>
            <a:gdLst/>
            <a:ahLst/>
            <a:cxnLst>
              <a:cxn ang="0">
                <a:pos x="413" y="570"/>
              </a:cxn>
              <a:cxn ang="0">
                <a:pos x="9" y="0"/>
              </a:cxn>
              <a:cxn ang="0">
                <a:pos x="0" y="604"/>
              </a:cxn>
              <a:cxn ang="0">
                <a:pos x="397" y="715"/>
              </a:cxn>
              <a:cxn ang="0">
                <a:pos x="413" y="570"/>
              </a:cxn>
            </a:cxnLst>
            <a:rect l="0" t="0" r="r" b="b"/>
            <a:pathLst>
              <a:path w="413" h="715">
                <a:moveTo>
                  <a:pt x="413" y="570"/>
                </a:moveTo>
                <a:lnTo>
                  <a:pt x="9" y="0"/>
                </a:lnTo>
                <a:lnTo>
                  <a:pt x="0" y="604"/>
                </a:lnTo>
                <a:lnTo>
                  <a:pt x="397" y="715"/>
                </a:lnTo>
                <a:lnTo>
                  <a:pt x="413" y="57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grpSp>
        <p:nvGrpSpPr>
          <p:cNvPr id="13" name="Group 100"/>
          <p:cNvGrpSpPr>
            <a:grpSpLocks/>
          </p:cNvGrpSpPr>
          <p:nvPr/>
        </p:nvGrpSpPr>
        <p:grpSpPr bwMode="auto">
          <a:xfrm>
            <a:off x="7581900" y="4983163"/>
            <a:ext cx="766763" cy="433387"/>
            <a:chOff x="3600" y="219"/>
            <a:chExt cx="360" cy="175"/>
          </a:xfrm>
        </p:grpSpPr>
        <p:sp>
          <p:nvSpPr>
            <p:cNvPr id="112741" name="Oval 101"/>
            <p:cNvSpPr>
              <a:spLocks noChangeArrowheads="1"/>
            </p:cNvSpPr>
            <p:nvPr/>
          </p:nvSpPr>
          <p:spPr bwMode="auto">
            <a:xfrm>
              <a:off x="3603" y="297"/>
              <a:ext cx="357" cy="97"/>
            </a:xfrm>
            <a:prstGeom prst="ellipse">
              <a:avLst/>
            </a:prstGeom>
            <a:solidFill>
              <a:schemeClr val="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12742" name="Line 102"/>
            <p:cNvSpPr>
              <a:spLocks noChangeShapeType="1"/>
            </p:cNvSpPr>
            <p:nvPr/>
          </p:nvSpPr>
          <p:spPr bwMode="auto">
            <a:xfrm>
              <a:off x="3603" y="289"/>
              <a:ext cx="0" cy="6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12743" name="Line 103"/>
            <p:cNvSpPr>
              <a:spLocks noChangeShapeType="1"/>
            </p:cNvSpPr>
            <p:nvPr/>
          </p:nvSpPr>
          <p:spPr bwMode="auto">
            <a:xfrm>
              <a:off x="3960" y="289"/>
              <a:ext cx="0" cy="6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12744" name="Rectangle 104"/>
            <p:cNvSpPr>
              <a:spLocks noChangeArrowheads="1"/>
            </p:cNvSpPr>
            <p:nvPr/>
          </p:nvSpPr>
          <p:spPr bwMode="auto">
            <a:xfrm>
              <a:off x="3603" y="289"/>
              <a:ext cx="354" cy="59"/>
            </a:xfrm>
            <a:prstGeom prst="rect">
              <a:avLst/>
            </a:prstGeom>
            <a:solidFill>
              <a:schemeClr val="hlink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th-TH"/>
            </a:p>
          </p:txBody>
        </p:sp>
        <p:sp>
          <p:nvSpPr>
            <p:cNvPr id="112745" name="Oval 105"/>
            <p:cNvSpPr>
              <a:spLocks noChangeArrowheads="1"/>
            </p:cNvSpPr>
            <p:nvPr/>
          </p:nvSpPr>
          <p:spPr bwMode="auto">
            <a:xfrm>
              <a:off x="3600" y="219"/>
              <a:ext cx="357" cy="113"/>
            </a:xfrm>
            <a:prstGeom prst="ellipse">
              <a:avLst/>
            </a:prstGeom>
            <a:solidFill>
              <a:schemeClr val="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grpSp>
          <p:nvGrpSpPr>
            <p:cNvPr id="14" name="Group 106"/>
            <p:cNvGrpSpPr>
              <a:grpSpLocks/>
            </p:cNvGrpSpPr>
            <p:nvPr/>
          </p:nvGrpSpPr>
          <p:grpSpPr bwMode="auto">
            <a:xfrm>
              <a:off x="3686" y="244"/>
              <a:ext cx="177" cy="66"/>
              <a:chOff x="2848" y="848"/>
              <a:chExt cx="140" cy="98"/>
            </a:xfrm>
          </p:grpSpPr>
          <p:sp>
            <p:nvSpPr>
              <p:cNvPr id="112747" name="Line 107"/>
              <p:cNvSpPr>
                <a:spLocks noChangeShapeType="1"/>
              </p:cNvSpPr>
              <p:nvPr/>
            </p:nvSpPr>
            <p:spPr bwMode="auto">
              <a:xfrm flipV="1">
                <a:off x="2848" y="848"/>
                <a:ext cx="50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12748" name="Line 108"/>
              <p:cNvSpPr>
                <a:spLocks noChangeShapeType="1"/>
              </p:cNvSpPr>
              <p:nvPr/>
            </p:nvSpPr>
            <p:spPr bwMode="auto">
              <a:xfrm>
                <a:off x="2944" y="946"/>
                <a:ext cx="4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12749" name="Line 109"/>
              <p:cNvSpPr>
                <a:spLocks noChangeShapeType="1"/>
              </p:cNvSpPr>
              <p:nvPr/>
            </p:nvSpPr>
            <p:spPr bwMode="auto">
              <a:xfrm>
                <a:off x="2894" y="850"/>
                <a:ext cx="52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</p:grpSp>
        <p:grpSp>
          <p:nvGrpSpPr>
            <p:cNvPr id="15" name="Group 110"/>
            <p:cNvGrpSpPr>
              <a:grpSpLocks/>
            </p:cNvGrpSpPr>
            <p:nvPr/>
          </p:nvGrpSpPr>
          <p:grpSpPr bwMode="auto">
            <a:xfrm flipV="1">
              <a:off x="3686" y="243"/>
              <a:ext cx="177" cy="66"/>
              <a:chOff x="2848" y="848"/>
              <a:chExt cx="140" cy="98"/>
            </a:xfrm>
          </p:grpSpPr>
          <p:sp>
            <p:nvSpPr>
              <p:cNvPr id="112751" name="Line 111"/>
              <p:cNvSpPr>
                <a:spLocks noChangeShapeType="1"/>
              </p:cNvSpPr>
              <p:nvPr/>
            </p:nvSpPr>
            <p:spPr bwMode="auto">
              <a:xfrm flipV="1">
                <a:off x="2848" y="848"/>
                <a:ext cx="50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12752" name="Line 112"/>
              <p:cNvSpPr>
                <a:spLocks noChangeShapeType="1"/>
              </p:cNvSpPr>
              <p:nvPr/>
            </p:nvSpPr>
            <p:spPr bwMode="auto">
              <a:xfrm>
                <a:off x="2944" y="946"/>
                <a:ext cx="4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12753" name="Line 113"/>
              <p:cNvSpPr>
                <a:spLocks noChangeShapeType="1"/>
              </p:cNvSpPr>
              <p:nvPr/>
            </p:nvSpPr>
            <p:spPr bwMode="auto">
              <a:xfrm>
                <a:off x="2894" y="850"/>
                <a:ext cx="52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</p:grpSp>
      </p:grpSp>
      <p:sp>
        <p:nvSpPr>
          <p:cNvPr id="112754" name="Freeform 114"/>
          <p:cNvSpPr>
            <a:spLocks/>
          </p:cNvSpPr>
          <p:nvPr/>
        </p:nvSpPr>
        <p:spPr bwMode="auto">
          <a:xfrm>
            <a:off x="1828800" y="533400"/>
            <a:ext cx="5264150" cy="5494338"/>
          </a:xfrm>
          <a:custGeom>
            <a:avLst/>
            <a:gdLst/>
            <a:ahLst/>
            <a:cxnLst>
              <a:cxn ang="0">
                <a:pos x="872" y="0"/>
              </a:cxn>
              <a:cxn ang="0">
                <a:pos x="878" y="1481"/>
              </a:cxn>
              <a:cxn ang="0">
                <a:pos x="2612" y="1481"/>
              </a:cxn>
              <a:cxn ang="0">
                <a:pos x="2612" y="1179"/>
              </a:cxn>
              <a:cxn ang="0">
                <a:pos x="3294" y="1179"/>
              </a:cxn>
              <a:cxn ang="0">
                <a:pos x="3316" y="3131"/>
              </a:cxn>
              <a:cxn ang="0">
                <a:pos x="3148" y="2986"/>
              </a:cxn>
              <a:cxn ang="0">
                <a:pos x="3143" y="2387"/>
              </a:cxn>
              <a:cxn ang="0">
                <a:pos x="2505" y="2387"/>
              </a:cxn>
              <a:cxn ang="0">
                <a:pos x="2505" y="3070"/>
              </a:cxn>
              <a:cxn ang="0">
                <a:pos x="1057" y="3461"/>
              </a:cxn>
              <a:cxn ang="0">
                <a:pos x="0" y="3461"/>
              </a:cxn>
              <a:cxn ang="0">
                <a:pos x="0" y="2505"/>
              </a:cxn>
            </a:cxnLst>
            <a:rect l="0" t="0" r="r" b="b"/>
            <a:pathLst>
              <a:path w="3316" h="3461">
                <a:moveTo>
                  <a:pt x="872" y="0"/>
                </a:moveTo>
                <a:lnTo>
                  <a:pt x="878" y="1481"/>
                </a:lnTo>
                <a:lnTo>
                  <a:pt x="2612" y="1481"/>
                </a:lnTo>
                <a:lnTo>
                  <a:pt x="2612" y="1179"/>
                </a:lnTo>
                <a:lnTo>
                  <a:pt x="3294" y="1179"/>
                </a:lnTo>
                <a:lnTo>
                  <a:pt x="3316" y="3131"/>
                </a:lnTo>
                <a:lnTo>
                  <a:pt x="3148" y="2986"/>
                </a:lnTo>
                <a:lnTo>
                  <a:pt x="3143" y="2387"/>
                </a:lnTo>
                <a:lnTo>
                  <a:pt x="2505" y="2387"/>
                </a:lnTo>
                <a:lnTo>
                  <a:pt x="2505" y="3070"/>
                </a:lnTo>
                <a:lnTo>
                  <a:pt x="1057" y="3461"/>
                </a:lnTo>
                <a:lnTo>
                  <a:pt x="0" y="3461"/>
                </a:lnTo>
                <a:lnTo>
                  <a:pt x="0" y="2505"/>
                </a:lnTo>
              </a:path>
            </a:pathLst>
          </a:custGeom>
          <a:noFill/>
          <a:ln w="28575" cmpd="sng">
            <a:solidFill>
              <a:srgbClr val="FF0000"/>
            </a:solidFill>
            <a:round/>
            <a:headEnd type="non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th-TH"/>
          </a:p>
        </p:txBody>
      </p:sp>
      <p:grpSp>
        <p:nvGrpSpPr>
          <p:cNvPr id="16" name="Group 115"/>
          <p:cNvGrpSpPr>
            <a:grpSpLocks/>
          </p:cNvGrpSpPr>
          <p:nvPr/>
        </p:nvGrpSpPr>
        <p:grpSpPr bwMode="auto">
          <a:xfrm>
            <a:off x="4238625" y="4546600"/>
            <a:ext cx="1479550" cy="303213"/>
            <a:chOff x="332" y="2224"/>
            <a:chExt cx="932" cy="191"/>
          </a:xfrm>
        </p:grpSpPr>
        <p:sp>
          <p:nvSpPr>
            <p:cNvPr id="112756" name="Rectangle 116"/>
            <p:cNvSpPr>
              <a:spLocks noChangeArrowheads="1"/>
            </p:cNvSpPr>
            <p:nvPr/>
          </p:nvSpPr>
          <p:spPr bwMode="auto">
            <a:xfrm>
              <a:off x="345" y="2241"/>
              <a:ext cx="840" cy="16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12757" name="Rectangle 117"/>
            <p:cNvSpPr>
              <a:spLocks noChangeArrowheads="1"/>
            </p:cNvSpPr>
            <p:nvPr/>
          </p:nvSpPr>
          <p:spPr bwMode="auto">
            <a:xfrm>
              <a:off x="706" y="2224"/>
              <a:ext cx="187" cy="18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1400">
                  <a:latin typeface="Comic Sans MS" pitchFamily="66" charset="0"/>
                </a:rPr>
                <a:t>H</a:t>
              </a:r>
              <a:r>
                <a:rPr lang="en-US" sz="1800" baseline="-25000">
                  <a:latin typeface="Comic Sans MS" pitchFamily="66" charset="0"/>
                </a:rPr>
                <a:t>t</a:t>
              </a:r>
            </a:p>
          </p:txBody>
        </p:sp>
        <p:sp>
          <p:nvSpPr>
            <p:cNvPr id="112758" name="Rectangle 118"/>
            <p:cNvSpPr>
              <a:spLocks noChangeArrowheads="1"/>
            </p:cNvSpPr>
            <p:nvPr/>
          </p:nvSpPr>
          <p:spPr bwMode="auto">
            <a:xfrm>
              <a:off x="520" y="2224"/>
              <a:ext cx="187" cy="18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1400">
                  <a:latin typeface="Comic Sans MS" pitchFamily="66" charset="0"/>
                </a:rPr>
                <a:t>H</a:t>
              </a:r>
              <a:r>
                <a:rPr lang="en-US" sz="1800" baseline="-25000">
                  <a:latin typeface="Comic Sans MS" pitchFamily="66" charset="0"/>
                </a:rPr>
                <a:t>n</a:t>
              </a:r>
            </a:p>
          </p:txBody>
        </p:sp>
        <p:sp>
          <p:nvSpPr>
            <p:cNvPr id="112759" name="Rectangle 119"/>
            <p:cNvSpPr>
              <a:spLocks noChangeArrowheads="1"/>
            </p:cNvSpPr>
            <p:nvPr/>
          </p:nvSpPr>
          <p:spPr bwMode="auto">
            <a:xfrm>
              <a:off x="332" y="2224"/>
              <a:ext cx="187" cy="18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1400">
                  <a:latin typeface="Comic Sans MS" pitchFamily="66" charset="0"/>
                </a:rPr>
                <a:t>H</a:t>
              </a:r>
              <a:r>
                <a:rPr lang="en-US" sz="1800" baseline="-25000">
                  <a:latin typeface="Comic Sans MS" pitchFamily="66" charset="0"/>
                </a:rPr>
                <a:t>l</a:t>
              </a:r>
            </a:p>
          </p:txBody>
        </p:sp>
        <p:sp>
          <p:nvSpPr>
            <p:cNvPr id="112760" name="Rectangle 120"/>
            <p:cNvSpPr>
              <a:spLocks noChangeArrowheads="1"/>
            </p:cNvSpPr>
            <p:nvPr/>
          </p:nvSpPr>
          <p:spPr bwMode="auto">
            <a:xfrm>
              <a:off x="836" y="2225"/>
              <a:ext cx="428" cy="19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1400">
                  <a:latin typeface="Comic Sans MS" pitchFamily="66" charset="0"/>
                </a:rPr>
                <a:t>M</a:t>
              </a:r>
              <a:endParaRPr lang="en-US" sz="1400"/>
            </a:p>
          </p:txBody>
        </p:sp>
        <p:sp>
          <p:nvSpPr>
            <p:cNvPr id="112761" name="Line 121"/>
            <p:cNvSpPr>
              <a:spLocks noChangeShapeType="1"/>
            </p:cNvSpPr>
            <p:nvPr/>
          </p:nvSpPr>
          <p:spPr bwMode="auto">
            <a:xfrm>
              <a:off x="510" y="2241"/>
              <a:ext cx="0" cy="1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112762" name="Line 122"/>
            <p:cNvSpPr>
              <a:spLocks noChangeShapeType="1"/>
            </p:cNvSpPr>
            <p:nvPr/>
          </p:nvSpPr>
          <p:spPr bwMode="auto">
            <a:xfrm>
              <a:off x="690" y="2247"/>
              <a:ext cx="0" cy="1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112763" name="Line 123"/>
            <p:cNvSpPr>
              <a:spLocks noChangeShapeType="1"/>
            </p:cNvSpPr>
            <p:nvPr/>
          </p:nvSpPr>
          <p:spPr bwMode="auto">
            <a:xfrm>
              <a:off x="882" y="2244"/>
              <a:ext cx="0" cy="1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</p:grpSp>
      <p:grpSp>
        <p:nvGrpSpPr>
          <p:cNvPr id="17" name="Group 124"/>
          <p:cNvGrpSpPr>
            <a:grpSpLocks/>
          </p:cNvGrpSpPr>
          <p:nvPr/>
        </p:nvGrpSpPr>
        <p:grpSpPr bwMode="auto">
          <a:xfrm>
            <a:off x="4497388" y="4240213"/>
            <a:ext cx="1208087" cy="303212"/>
            <a:chOff x="501" y="1990"/>
            <a:chExt cx="761" cy="191"/>
          </a:xfrm>
        </p:grpSpPr>
        <p:sp>
          <p:nvSpPr>
            <p:cNvPr id="112765" name="Rectangle 125"/>
            <p:cNvSpPr>
              <a:spLocks noChangeArrowheads="1"/>
            </p:cNvSpPr>
            <p:nvPr/>
          </p:nvSpPr>
          <p:spPr bwMode="auto">
            <a:xfrm>
              <a:off x="501" y="2007"/>
              <a:ext cx="682" cy="16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12766" name="Rectangle 126"/>
            <p:cNvSpPr>
              <a:spLocks noChangeArrowheads="1"/>
            </p:cNvSpPr>
            <p:nvPr/>
          </p:nvSpPr>
          <p:spPr bwMode="auto">
            <a:xfrm>
              <a:off x="704" y="1990"/>
              <a:ext cx="187" cy="18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1400">
                  <a:latin typeface="Comic Sans MS" pitchFamily="66" charset="0"/>
                </a:rPr>
                <a:t>H</a:t>
              </a:r>
              <a:r>
                <a:rPr lang="en-US" sz="1800" baseline="-25000">
                  <a:latin typeface="Comic Sans MS" pitchFamily="66" charset="0"/>
                </a:rPr>
                <a:t>t</a:t>
              </a:r>
            </a:p>
          </p:txBody>
        </p:sp>
        <p:sp>
          <p:nvSpPr>
            <p:cNvPr id="112767" name="Rectangle 127"/>
            <p:cNvSpPr>
              <a:spLocks noChangeArrowheads="1"/>
            </p:cNvSpPr>
            <p:nvPr/>
          </p:nvSpPr>
          <p:spPr bwMode="auto">
            <a:xfrm>
              <a:off x="518" y="1990"/>
              <a:ext cx="187" cy="18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1400">
                  <a:latin typeface="Comic Sans MS" pitchFamily="66" charset="0"/>
                </a:rPr>
                <a:t>H</a:t>
              </a:r>
              <a:r>
                <a:rPr lang="en-US" sz="1800" baseline="-25000">
                  <a:latin typeface="Comic Sans MS" pitchFamily="66" charset="0"/>
                </a:rPr>
                <a:t>n</a:t>
              </a:r>
            </a:p>
          </p:txBody>
        </p:sp>
        <p:sp>
          <p:nvSpPr>
            <p:cNvPr id="112768" name="Rectangle 128"/>
            <p:cNvSpPr>
              <a:spLocks noChangeArrowheads="1"/>
            </p:cNvSpPr>
            <p:nvPr/>
          </p:nvSpPr>
          <p:spPr bwMode="auto">
            <a:xfrm>
              <a:off x="834" y="1991"/>
              <a:ext cx="428" cy="19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1400">
                  <a:latin typeface="Comic Sans MS" pitchFamily="66" charset="0"/>
                </a:rPr>
                <a:t>M</a:t>
              </a:r>
              <a:endParaRPr lang="en-US" sz="1400"/>
            </a:p>
          </p:txBody>
        </p:sp>
        <p:sp>
          <p:nvSpPr>
            <p:cNvPr id="112769" name="Line 129"/>
            <p:cNvSpPr>
              <a:spLocks noChangeShapeType="1"/>
            </p:cNvSpPr>
            <p:nvPr/>
          </p:nvSpPr>
          <p:spPr bwMode="auto">
            <a:xfrm>
              <a:off x="688" y="2013"/>
              <a:ext cx="0" cy="1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112770" name="Line 130"/>
            <p:cNvSpPr>
              <a:spLocks noChangeShapeType="1"/>
            </p:cNvSpPr>
            <p:nvPr/>
          </p:nvSpPr>
          <p:spPr bwMode="auto">
            <a:xfrm>
              <a:off x="880" y="2010"/>
              <a:ext cx="0" cy="1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</p:grpSp>
      <p:grpSp>
        <p:nvGrpSpPr>
          <p:cNvPr id="18" name="Group 140"/>
          <p:cNvGrpSpPr>
            <a:grpSpLocks/>
          </p:cNvGrpSpPr>
          <p:nvPr/>
        </p:nvGrpSpPr>
        <p:grpSpPr bwMode="auto">
          <a:xfrm>
            <a:off x="7269163" y="4606925"/>
            <a:ext cx="1208087" cy="303213"/>
            <a:chOff x="501" y="1990"/>
            <a:chExt cx="761" cy="191"/>
          </a:xfrm>
        </p:grpSpPr>
        <p:sp>
          <p:nvSpPr>
            <p:cNvPr id="112781" name="Rectangle 141"/>
            <p:cNvSpPr>
              <a:spLocks noChangeArrowheads="1"/>
            </p:cNvSpPr>
            <p:nvPr/>
          </p:nvSpPr>
          <p:spPr bwMode="auto">
            <a:xfrm>
              <a:off x="501" y="2007"/>
              <a:ext cx="682" cy="16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12782" name="Rectangle 142"/>
            <p:cNvSpPr>
              <a:spLocks noChangeArrowheads="1"/>
            </p:cNvSpPr>
            <p:nvPr/>
          </p:nvSpPr>
          <p:spPr bwMode="auto">
            <a:xfrm>
              <a:off x="704" y="1990"/>
              <a:ext cx="187" cy="18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1400">
                  <a:latin typeface="Comic Sans MS" pitchFamily="66" charset="0"/>
                </a:rPr>
                <a:t>H</a:t>
              </a:r>
              <a:r>
                <a:rPr lang="en-US" sz="1800" baseline="-25000">
                  <a:latin typeface="Comic Sans MS" pitchFamily="66" charset="0"/>
                </a:rPr>
                <a:t>t</a:t>
              </a:r>
            </a:p>
          </p:txBody>
        </p:sp>
        <p:sp>
          <p:nvSpPr>
            <p:cNvPr id="112783" name="Rectangle 143"/>
            <p:cNvSpPr>
              <a:spLocks noChangeArrowheads="1"/>
            </p:cNvSpPr>
            <p:nvPr/>
          </p:nvSpPr>
          <p:spPr bwMode="auto">
            <a:xfrm>
              <a:off x="518" y="1990"/>
              <a:ext cx="187" cy="18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1400">
                  <a:latin typeface="Comic Sans MS" pitchFamily="66" charset="0"/>
                </a:rPr>
                <a:t>H</a:t>
              </a:r>
              <a:r>
                <a:rPr lang="en-US" sz="1800" baseline="-25000">
                  <a:latin typeface="Comic Sans MS" pitchFamily="66" charset="0"/>
                </a:rPr>
                <a:t>n</a:t>
              </a:r>
            </a:p>
          </p:txBody>
        </p:sp>
        <p:sp>
          <p:nvSpPr>
            <p:cNvPr id="112784" name="Rectangle 144"/>
            <p:cNvSpPr>
              <a:spLocks noChangeArrowheads="1"/>
            </p:cNvSpPr>
            <p:nvPr/>
          </p:nvSpPr>
          <p:spPr bwMode="auto">
            <a:xfrm>
              <a:off x="834" y="1991"/>
              <a:ext cx="428" cy="19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1400">
                  <a:latin typeface="Comic Sans MS" pitchFamily="66" charset="0"/>
                </a:rPr>
                <a:t>M</a:t>
              </a:r>
              <a:endParaRPr lang="en-US" sz="1400"/>
            </a:p>
          </p:txBody>
        </p:sp>
        <p:sp>
          <p:nvSpPr>
            <p:cNvPr id="112785" name="Line 145"/>
            <p:cNvSpPr>
              <a:spLocks noChangeShapeType="1"/>
            </p:cNvSpPr>
            <p:nvPr/>
          </p:nvSpPr>
          <p:spPr bwMode="auto">
            <a:xfrm>
              <a:off x="688" y="2013"/>
              <a:ext cx="0" cy="1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112786" name="Line 146"/>
            <p:cNvSpPr>
              <a:spLocks noChangeShapeType="1"/>
            </p:cNvSpPr>
            <p:nvPr/>
          </p:nvSpPr>
          <p:spPr bwMode="auto">
            <a:xfrm>
              <a:off x="880" y="2010"/>
              <a:ext cx="0" cy="1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</p:grpSp>
      <p:grpSp>
        <p:nvGrpSpPr>
          <p:cNvPr id="19" name="Group 156"/>
          <p:cNvGrpSpPr>
            <a:grpSpLocks/>
          </p:cNvGrpSpPr>
          <p:nvPr/>
        </p:nvGrpSpPr>
        <p:grpSpPr bwMode="auto">
          <a:xfrm>
            <a:off x="938213" y="1665288"/>
            <a:ext cx="1479550" cy="303212"/>
            <a:chOff x="332" y="2224"/>
            <a:chExt cx="932" cy="191"/>
          </a:xfrm>
        </p:grpSpPr>
        <p:sp>
          <p:nvSpPr>
            <p:cNvPr id="112797" name="Rectangle 157"/>
            <p:cNvSpPr>
              <a:spLocks noChangeArrowheads="1"/>
            </p:cNvSpPr>
            <p:nvPr/>
          </p:nvSpPr>
          <p:spPr bwMode="auto">
            <a:xfrm>
              <a:off x="345" y="2241"/>
              <a:ext cx="840" cy="16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12798" name="Rectangle 158"/>
            <p:cNvSpPr>
              <a:spLocks noChangeArrowheads="1"/>
            </p:cNvSpPr>
            <p:nvPr/>
          </p:nvSpPr>
          <p:spPr bwMode="auto">
            <a:xfrm>
              <a:off x="706" y="2224"/>
              <a:ext cx="187" cy="18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1400">
                  <a:latin typeface="Comic Sans MS" pitchFamily="66" charset="0"/>
                </a:rPr>
                <a:t>H</a:t>
              </a:r>
              <a:r>
                <a:rPr lang="en-US" sz="1800" baseline="-25000">
                  <a:latin typeface="Comic Sans MS" pitchFamily="66" charset="0"/>
                </a:rPr>
                <a:t>t</a:t>
              </a:r>
            </a:p>
          </p:txBody>
        </p:sp>
        <p:sp>
          <p:nvSpPr>
            <p:cNvPr id="112799" name="Rectangle 159"/>
            <p:cNvSpPr>
              <a:spLocks noChangeArrowheads="1"/>
            </p:cNvSpPr>
            <p:nvPr/>
          </p:nvSpPr>
          <p:spPr bwMode="auto">
            <a:xfrm>
              <a:off x="520" y="2224"/>
              <a:ext cx="187" cy="18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1400">
                  <a:latin typeface="Comic Sans MS" pitchFamily="66" charset="0"/>
                </a:rPr>
                <a:t>H</a:t>
              </a:r>
              <a:r>
                <a:rPr lang="en-US" sz="1800" baseline="-25000">
                  <a:latin typeface="Comic Sans MS" pitchFamily="66" charset="0"/>
                </a:rPr>
                <a:t>n</a:t>
              </a:r>
            </a:p>
          </p:txBody>
        </p:sp>
        <p:sp>
          <p:nvSpPr>
            <p:cNvPr id="112800" name="Rectangle 160"/>
            <p:cNvSpPr>
              <a:spLocks noChangeArrowheads="1"/>
            </p:cNvSpPr>
            <p:nvPr/>
          </p:nvSpPr>
          <p:spPr bwMode="auto">
            <a:xfrm>
              <a:off x="332" y="2224"/>
              <a:ext cx="187" cy="18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1400">
                  <a:latin typeface="Comic Sans MS" pitchFamily="66" charset="0"/>
                </a:rPr>
                <a:t>H</a:t>
              </a:r>
              <a:r>
                <a:rPr lang="en-US" sz="1800" baseline="-25000">
                  <a:latin typeface="Comic Sans MS" pitchFamily="66" charset="0"/>
                </a:rPr>
                <a:t>l</a:t>
              </a:r>
            </a:p>
          </p:txBody>
        </p:sp>
        <p:sp>
          <p:nvSpPr>
            <p:cNvPr id="112801" name="Rectangle 161"/>
            <p:cNvSpPr>
              <a:spLocks noChangeArrowheads="1"/>
            </p:cNvSpPr>
            <p:nvPr/>
          </p:nvSpPr>
          <p:spPr bwMode="auto">
            <a:xfrm>
              <a:off x="836" y="2225"/>
              <a:ext cx="428" cy="19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1400">
                  <a:latin typeface="Comic Sans MS" pitchFamily="66" charset="0"/>
                </a:rPr>
                <a:t>M</a:t>
              </a:r>
              <a:endParaRPr lang="en-US" sz="1400"/>
            </a:p>
          </p:txBody>
        </p:sp>
        <p:sp>
          <p:nvSpPr>
            <p:cNvPr id="112802" name="Line 162"/>
            <p:cNvSpPr>
              <a:spLocks noChangeShapeType="1"/>
            </p:cNvSpPr>
            <p:nvPr/>
          </p:nvSpPr>
          <p:spPr bwMode="auto">
            <a:xfrm>
              <a:off x="510" y="2241"/>
              <a:ext cx="0" cy="1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112803" name="Line 163"/>
            <p:cNvSpPr>
              <a:spLocks noChangeShapeType="1"/>
            </p:cNvSpPr>
            <p:nvPr/>
          </p:nvSpPr>
          <p:spPr bwMode="auto">
            <a:xfrm>
              <a:off x="690" y="2247"/>
              <a:ext cx="0" cy="1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112804" name="Line 164"/>
            <p:cNvSpPr>
              <a:spLocks noChangeShapeType="1"/>
            </p:cNvSpPr>
            <p:nvPr/>
          </p:nvSpPr>
          <p:spPr bwMode="auto">
            <a:xfrm>
              <a:off x="882" y="2244"/>
              <a:ext cx="0" cy="1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</p:grpSp>
      <p:sp>
        <p:nvSpPr>
          <p:cNvPr id="112806" name="Text Box 166"/>
          <p:cNvSpPr txBox="1">
            <a:spLocks noChangeArrowheads="1"/>
          </p:cNvSpPr>
          <p:nvPr/>
        </p:nvSpPr>
        <p:spPr bwMode="auto">
          <a:xfrm>
            <a:off x="7921625" y="5411788"/>
            <a:ext cx="8794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1800" b="1">
                <a:latin typeface="Comic Sans MS" pitchFamily="66" charset="0"/>
              </a:rPr>
              <a:t>router</a:t>
            </a:r>
          </a:p>
        </p:txBody>
      </p:sp>
      <p:sp>
        <p:nvSpPr>
          <p:cNvPr id="112807" name="Text Box 167"/>
          <p:cNvSpPr txBox="1">
            <a:spLocks noChangeArrowheads="1"/>
          </p:cNvSpPr>
          <p:nvPr/>
        </p:nvSpPr>
        <p:spPr bwMode="auto">
          <a:xfrm>
            <a:off x="7935913" y="3098800"/>
            <a:ext cx="8731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1800" b="1">
                <a:latin typeface="Comic Sans MS" pitchFamily="66" charset="0"/>
              </a:rPr>
              <a:t>switch</a:t>
            </a:r>
          </a:p>
        </p:txBody>
      </p:sp>
      <p:sp>
        <p:nvSpPr>
          <p:cNvPr id="112808" name="Rectangle 168"/>
          <p:cNvSpPr>
            <a:spLocks noGrp="1" noChangeArrowheads="1"/>
          </p:cNvSpPr>
          <p:nvPr>
            <p:ph type="title"/>
          </p:nvPr>
        </p:nvSpPr>
        <p:spPr>
          <a:xfrm>
            <a:off x="4995863" y="0"/>
            <a:ext cx="3805237" cy="1143000"/>
          </a:xfrm>
        </p:spPr>
        <p:txBody>
          <a:bodyPr/>
          <a:lstStyle/>
          <a:p>
            <a:r>
              <a:rPr lang="en-US"/>
              <a:t>Encapsulation</a:t>
            </a:r>
          </a:p>
        </p:txBody>
      </p:sp>
      <p:sp>
        <p:nvSpPr>
          <p:cNvPr id="112814" name="Text Box 174"/>
          <p:cNvSpPr txBox="1">
            <a:spLocks noChangeArrowheads="1"/>
          </p:cNvSpPr>
          <p:nvPr/>
        </p:nvSpPr>
        <p:spPr bwMode="auto">
          <a:xfrm>
            <a:off x="703263" y="692150"/>
            <a:ext cx="9731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FF0000"/>
                </a:solidFill>
                <a:latin typeface="Comic Sans MS" pitchFamily="66" charset="0"/>
              </a:rPr>
              <a:t>message</a:t>
            </a:r>
            <a:endParaRPr lang="en-US" sz="1600">
              <a:solidFill>
                <a:schemeClr val="accent2"/>
              </a:solidFill>
              <a:latin typeface="Comic Sans MS" pitchFamily="66" charset="0"/>
            </a:endParaRPr>
          </a:p>
        </p:txBody>
      </p:sp>
      <p:grpSp>
        <p:nvGrpSpPr>
          <p:cNvPr id="20" name="Group 175"/>
          <p:cNvGrpSpPr>
            <a:grpSpLocks/>
          </p:cNvGrpSpPr>
          <p:nvPr/>
        </p:nvGrpSpPr>
        <p:grpSpPr bwMode="auto">
          <a:xfrm>
            <a:off x="1763713" y="719138"/>
            <a:ext cx="679450" cy="301625"/>
            <a:chOff x="780" y="1553"/>
            <a:chExt cx="428" cy="190"/>
          </a:xfrm>
        </p:grpSpPr>
        <p:sp>
          <p:nvSpPr>
            <p:cNvPr id="112816" name="Rectangle 176"/>
            <p:cNvSpPr>
              <a:spLocks noChangeArrowheads="1"/>
            </p:cNvSpPr>
            <p:nvPr/>
          </p:nvSpPr>
          <p:spPr bwMode="auto">
            <a:xfrm>
              <a:off x="817" y="1569"/>
              <a:ext cx="312" cy="16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12817" name="Rectangle 177"/>
            <p:cNvSpPr>
              <a:spLocks noChangeArrowheads="1"/>
            </p:cNvSpPr>
            <p:nvPr/>
          </p:nvSpPr>
          <p:spPr bwMode="auto">
            <a:xfrm>
              <a:off x="780" y="1553"/>
              <a:ext cx="428" cy="19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1400">
                  <a:latin typeface="Comic Sans MS" pitchFamily="66" charset="0"/>
                </a:rPr>
                <a:t>M</a:t>
              </a:r>
              <a:endParaRPr lang="en-US" sz="1400"/>
            </a:p>
          </p:txBody>
        </p:sp>
      </p:grpSp>
      <p:grpSp>
        <p:nvGrpSpPr>
          <p:cNvPr id="21" name="Group 185"/>
          <p:cNvGrpSpPr>
            <a:grpSpLocks/>
          </p:cNvGrpSpPr>
          <p:nvPr/>
        </p:nvGrpSpPr>
        <p:grpSpPr bwMode="auto">
          <a:xfrm>
            <a:off x="1528763" y="1039813"/>
            <a:ext cx="903287" cy="301625"/>
            <a:chOff x="1851" y="2046"/>
            <a:chExt cx="569" cy="190"/>
          </a:xfrm>
        </p:grpSpPr>
        <p:grpSp>
          <p:nvGrpSpPr>
            <p:cNvPr id="22" name="Group 179"/>
            <p:cNvGrpSpPr>
              <a:grpSpLocks/>
            </p:cNvGrpSpPr>
            <p:nvPr/>
          </p:nvGrpSpPr>
          <p:grpSpPr bwMode="auto">
            <a:xfrm>
              <a:off x="1851" y="2047"/>
              <a:ext cx="190" cy="184"/>
              <a:chOff x="1962" y="2058"/>
              <a:chExt cx="190" cy="184"/>
            </a:xfrm>
          </p:grpSpPr>
          <p:sp>
            <p:nvSpPr>
              <p:cNvPr id="112820" name="Rectangle 180"/>
              <p:cNvSpPr>
                <a:spLocks noChangeArrowheads="1"/>
              </p:cNvSpPr>
              <p:nvPr/>
            </p:nvSpPr>
            <p:spPr bwMode="auto">
              <a:xfrm>
                <a:off x="1962" y="2075"/>
                <a:ext cx="177" cy="16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12821" name="Rectangle 181"/>
              <p:cNvSpPr>
                <a:spLocks noChangeArrowheads="1"/>
              </p:cNvSpPr>
              <p:nvPr/>
            </p:nvSpPr>
            <p:spPr bwMode="auto">
              <a:xfrm>
                <a:off x="1965" y="2058"/>
                <a:ext cx="187" cy="184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1400">
                    <a:latin typeface="Comic Sans MS" pitchFamily="66" charset="0"/>
                  </a:rPr>
                  <a:t>H</a:t>
                </a:r>
                <a:r>
                  <a:rPr lang="en-US" sz="1800" baseline="-25000">
                    <a:latin typeface="Comic Sans MS" pitchFamily="66" charset="0"/>
                  </a:rPr>
                  <a:t>t</a:t>
                </a:r>
              </a:p>
            </p:txBody>
          </p:sp>
        </p:grpSp>
        <p:grpSp>
          <p:nvGrpSpPr>
            <p:cNvPr id="23" name="Group 182"/>
            <p:cNvGrpSpPr>
              <a:grpSpLocks/>
            </p:cNvGrpSpPr>
            <p:nvPr/>
          </p:nvGrpSpPr>
          <p:grpSpPr bwMode="auto">
            <a:xfrm>
              <a:off x="1992" y="2046"/>
              <a:ext cx="428" cy="190"/>
              <a:chOff x="780" y="1553"/>
              <a:chExt cx="428" cy="190"/>
            </a:xfrm>
          </p:grpSpPr>
          <p:sp>
            <p:nvSpPr>
              <p:cNvPr id="112823" name="Rectangle 183"/>
              <p:cNvSpPr>
                <a:spLocks noChangeArrowheads="1"/>
              </p:cNvSpPr>
              <p:nvPr/>
            </p:nvSpPr>
            <p:spPr bwMode="auto">
              <a:xfrm>
                <a:off x="817" y="1569"/>
                <a:ext cx="312" cy="16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12824" name="Rectangle 184"/>
              <p:cNvSpPr>
                <a:spLocks noChangeArrowheads="1"/>
              </p:cNvSpPr>
              <p:nvPr/>
            </p:nvSpPr>
            <p:spPr bwMode="auto">
              <a:xfrm>
                <a:off x="780" y="1553"/>
                <a:ext cx="428" cy="190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1400">
                    <a:latin typeface="Comic Sans MS" pitchFamily="66" charset="0"/>
                  </a:rPr>
                  <a:t>M</a:t>
                </a:r>
                <a:endParaRPr lang="en-US" sz="1400"/>
              </a:p>
            </p:txBody>
          </p:sp>
        </p:grpSp>
      </p:grpSp>
      <p:grpSp>
        <p:nvGrpSpPr>
          <p:cNvPr id="24" name="Group 187"/>
          <p:cNvGrpSpPr>
            <a:grpSpLocks/>
          </p:cNvGrpSpPr>
          <p:nvPr/>
        </p:nvGrpSpPr>
        <p:grpSpPr bwMode="auto">
          <a:xfrm>
            <a:off x="1235075" y="1363663"/>
            <a:ext cx="301625" cy="292100"/>
            <a:chOff x="1962" y="2058"/>
            <a:chExt cx="190" cy="184"/>
          </a:xfrm>
        </p:grpSpPr>
        <p:sp>
          <p:nvSpPr>
            <p:cNvPr id="112828" name="Rectangle 188"/>
            <p:cNvSpPr>
              <a:spLocks noChangeArrowheads="1"/>
            </p:cNvSpPr>
            <p:nvPr/>
          </p:nvSpPr>
          <p:spPr bwMode="auto">
            <a:xfrm>
              <a:off x="1962" y="2075"/>
              <a:ext cx="177" cy="16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12829" name="Rectangle 189"/>
            <p:cNvSpPr>
              <a:spLocks noChangeArrowheads="1"/>
            </p:cNvSpPr>
            <p:nvPr/>
          </p:nvSpPr>
          <p:spPr bwMode="auto">
            <a:xfrm>
              <a:off x="1965" y="2058"/>
              <a:ext cx="187" cy="18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1400">
                  <a:latin typeface="Comic Sans MS" pitchFamily="66" charset="0"/>
                </a:rPr>
                <a:t>H</a:t>
              </a:r>
              <a:r>
                <a:rPr lang="en-US" sz="1800" baseline="-25000">
                  <a:latin typeface="Comic Sans MS" pitchFamily="66" charset="0"/>
                </a:rPr>
                <a:t>n</a:t>
              </a:r>
            </a:p>
          </p:txBody>
        </p:sp>
      </p:grpSp>
      <p:sp>
        <p:nvSpPr>
          <p:cNvPr id="112647" name="Text Box 7"/>
          <p:cNvSpPr txBox="1">
            <a:spLocks noChangeArrowheads="1"/>
          </p:cNvSpPr>
          <p:nvPr/>
        </p:nvSpPr>
        <p:spPr bwMode="auto">
          <a:xfrm>
            <a:off x="157163" y="1643063"/>
            <a:ext cx="7588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FF0000"/>
                </a:solidFill>
                <a:latin typeface="Comic Sans MS" pitchFamily="66" charset="0"/>
              </a:rPr>
              <a:t>frame</a:t>
            </a:r>
            <a:endParaRPr lang="en-US" sz="1600">
              <a:solidFill>
                <a:schemeClr val="accent2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0.0037 L -4.72222E-6 0.0458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000"/>
                                        <p:tgtEl>
                                          <p:spTgt spid="1128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2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0.00926 L -3.05556E-6 0.04792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22222E-6 L -3.05556E-6 0.0421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81481E-6 L 3.05556E-6 0.13889 L 0.40295 0.13889 L 0.40295 0.09885 L 0.57152 0.10093 L 0.57152 0.57709 L 0.66371 0.50857 L 0.66371 0.42848 " pathEditMode="relative" rAng="0" ptsTypes="AAAAAAAA">
                                      <p:cBhvr>
                                        <p:cTn id="61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" y="2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-0.00046 L 0.00156 -0.04815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5" grpId="0"/>
      <p:bldP spid="112645" grpId="1"/>
      <p:bldP spid="112644" grpId="0"/>
      <p:bldP spid="112644" grpId="1"/>
      <p:bldP spid="112814" grpId="0"/>
      <p:bldP spid="112647" grpId="0"/>
      <p:bldP spid="112647" grpId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1255</TotalTime>
  <Words>763</Words>
  <Application>Microsoft Office PowerPoint</Application>
  <PresentationFormat>On-screen Show (4:3)</PresentationFormat>
  <Paragraphs>244</Paragraphs>
  <Slides>29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1" baseType="lpstr">
      <vt:lpstr>Office Theme</vt:lpstr>
      <vt:lpstr>Clip</vt:lpstr>
      <vt:lpstr>PACKET   TRACER</vt:lpstr>
      <vt:lpstr>Data Communication </vt:lpstr>
      <vt:lpstr>Protocol</vt:lpstr>
      <vt:lpstr>OSI Layer</vt:lpstr>
      <vt:lpstr>OSI Layer</vt:lpstr>
      <vt:lpstr>Internet protocol stack</vt:lpstr>
      <vt:lpstr>Transport layer </vt:lpstr>
      <vt:lpstr>Application layer </vt:lpstr>
      <vt:lpstr>Encapsulation</vt:lpstr>
      <vt:lpstr>Slide 10</vt:lpstr>
      <vt:lpstr>Packet Tracer</vt:lpstr>
      <vt:lpstr> Switch</vt:lpstr>
      <vt:lpstr>Switch</vt:lpstr>
      <vt:lpstr>Switch</vt:lpstr>
      <vt:lpstr>Switch</vt:lpstr>
      <vt:lpstr>Router</vt:lpstr>
      <vt:lpstr>Physical Layer</vt:lpstr>
      <vt:lpstr>Physical Layer</vt:lpstr>
      <vt:lpstr>MDI &amp; MDIX Device</vt:lpstr>
      <vt:lpstr>Copper</vt:lpstr>
      <vt:lpstr>Copper Straight-Through</vt:lpstr>
      <vt:lpstr>Copper Cross-Over</vt:lpstr>
      <vt:lpstr>การแบ่ง Network </vt:lpstr>
      <vt:lpstr>การ config IP address</vt:lpstr>
      <vt:lpstr>Ping and ICMP</vt:lpstr>
      <vt:lpstr>DHCP  Dynamic Host Configuration Protocol </vt:lpstr>
      <vt:lpstr>DNS</vt:lpstr>
      <vt:lpstr>Default Gateways</vt:lpstr>
      <vt:lpstr>Routing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PACKET   TRACER</dc:title>
  <dc:creator>Nickman</dc:creator>
  <cp:lastModifiedBy>Nickman</cp:lastModifiedBy>
  <cp:revision>61</cp:revision>
  <dcterms:created xsi:type="dcterms:W3CDTF">2009-10-19T08:01:32Z</dcterms:created>
  <dcterms:modified xsi:type="dcterms:W3CDTF">2009-10-20T06:59:47Z</dcterms:modified>
</cp:coreProperties>
</file>